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4"/>
  </p:sldMasterIdLst>
  <p:notesMasterIdLst>
    <p:notesMasterId r:id="rId25"/>
  </p:notesMasterIdLst>
  <p:handoutMasterIdLst>
    <p:handoutMasterId r:id="rId26"/>
  </p:handoutMasterIdLst>
  <p:sldIdLst>
    <p:sldId id="292" r:id="rId5"/>
    <p:sldId id="305" r:id="rId6"/>
    <p:sldId id="320" r:id="rId7"/>
    <p:sldId id="309" r:id="rId8"/>
    <p:sldId id="312" r:id="rId9"/>
    <p:sldId id="313" r:id="rId10"/>
    <p:sldId id="314" r:id="rId11"/>
    <p:sldId id="318" r:id="rId12"/>
    <p:sldId id="322" r:id="rId13"/>
    <p:sldId id="301" r:id="rId14"/>
    <p:sldId id="323" r:id="rId15"/>
    <p:sldId id="319" r:id="rId16"/>
    <p:sldId id="321" r:id="rId17"/>
    <p:sldId id="317" r:id="rId18"/>
    <p:sldId id="324" r:id="rId19"/>
    <p:sldId id="296" r:id="rId20"/>
    <p:sldId id="304" r:id="rId21"/>
    <p:sldId id="298" r:id="rId22"/>
    <p:sldId id="269" r:id="rId23"/>
    <p:sldId id="293" r:id="rId24"/>
  </p:sldIdLst>
  <p:sldSz cx="12192000" cy="6858000"/>
  <p:notesSz cx="6858000" cy="9144000"/>
  <p:defaultTextStyle>
    <a:defPPr rtl="0">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CA02"/>
    <a:srgbClr val="2E3D92"/>
    <a:srgbClr val="FBFCFC"/>
    <a:srgbClr val="FFFFFF"/>
    <a:srgbClr val="F5F5F5"/>
    <a:srgbClr val="FBFBFB"/>
    <a:srgbClr val="E79130"/>
    <a:srgbClr val="BE551A"/>
    <a:srgbClr val="F3703A"/>
    <a:srgbClr val="BEE2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146AB1-C590-4D9E-A56D-6384E79CDA59}" v="263" dt="2025-10-23T18:03:48.329"/>
    <p1510:client id="{567FA7C3-2541-4BB2-9793-20ECF241F871}" v="186" dt="2025-10-23T16:51:38.111"/>
    <p1510:client id="{A7384995-1F21-4836-B698-B8A49F9F42A6}" v="39" dt="2025-10-23T14:35:04.861"/>
    <p1510:client id="{AE76EFAD-FA05-4E24-872D-01EAC8C05735}" v="66" dt="2025-10-23T10:10:05.855"/>
    <p1510:client id="{DCC0B92E-E051-4CBE-9E31-B1581CCE3D92}" v="43" dt="2025-10-23T14:17:40.333"/>
    <p1510:client id="{EDA051D2-D232-40EC-BA60-110F0F3187EB}" v="587" dt="2025-10-21T22:05:13.571"/>
    <p1510:client id="{F06C3D4B-9422-4D3E-886C-F4C1E38E6A0A}" v="101" dt="2025-10-23T19:57:00.0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39" autoAdjust="0"/>
  </p:normalViewPr>
  <p:slideViewPr>
    <p:cSldViewPr snapToGrid="0">
      <p:cViewPr varScale="1">
        <p:scale>
          <a:sx n="86" d="100"/>
          <a:sy n="86" d="100"/>
        </p:scale>
        <p:origin x="514" y="48"/>
      </p:cViewPr>
      <p:guideLst/>
    </p:cSldViewPr>
  </p:slideViewPr>
  <p:notesTextViewPr>
    <p:cViewPr>
      <p:scale>
        <a:sx n="1" d="1"/>
        <a:sy n="1" d="1"/>
      </p:scale>
      <p:origin x="0" y="0"/>
    </p:cViewPr>
  </p:notesTextViewPr>
  <p:notesViewPr>
    <p:cSldViewPr snapToGrid="0">
      <p:cViewPr varScale="1">
        <p:scale>
          <a:sx n="89" d="100"/>
          <a:sy n="89" d="100"/>
        </p:scale>
        <p:origin x="3798"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igi Ruggiero" userId="iWrgHs/Fy4ISuy/Ilni2S1nv0ZqRtY/GOUsd3syrZdQ=" providerId="None" clId="Web-{EDA051D2-D232-40EC-BA60-110F0F3187EB}"/>
    <pc:docChg chg="addSld delSld modSld sldOrd">
      <pc:chgData name="Luigi Ruggiero" userId="iWrgHs/Fy4ISuy/Ilni2S1nv0ZqRtY/GOUsd3syrZdQ=" providerId="None" clId="Web-{EDA051D2-D232-40EC-BA60-110F0F3187EB}" dt="2025-10-21T22:05:13.571" v="337" actId="1076"/>
      <pc:docMkLst>
        <pc:docMk/>
      </pc:docMkLst>
      <pc:sldChg chg="add">
        <pc:chgData name="Luigi Ruggiero" userId="iWrgHs/Fy4ISuy/Ilni2S1nv0ZqRtY/GOUsd3syrZdQ=" providerId="None" clId="Web-{EDA051D2-D232-40EC-BA60-110F0F3187EB}" dt="2025-10-21T20:44:55.553" v="17"/>
        <pc:sldMkLst>
          <pc:docMk/>
          <pc:sldMk cId="0" sldId="260"/>
        </pc:sldMkLst>
      </pc:sldChg>
      <pc:sldChg chg="addSp modSp add">
        <pc:chgData name="Luigi Ruggiero" userId="iWrgHs/Fy4ISuy/Ilni2S1nv0ZqRtY/GOUsd3syrZdQ=" providerId="None" clId="Web-{EDA051D2-D232-40EC-BA60-110F0F3187EB}" dt="2025-10-21T22:05:13.571" v="337" actId="1076"/>
        <pc:sldMkLst>
          <pc:docMk/>
          <pc:sldMk cId="0" sldId="263"/>
        </pc:sldMkLst>
        <pc:spChg chg="mod">
          <ac:chgData name="Luigi Ruggiero" userId="iWrgHs/Fy4ISuy/Ilni2S1nv0ZqRtY/GOUsd3syrZdQ=" providerId="None" clId="Web-{EDA051D2-D232-40EC-BA60-110F0F3187EB}" dt="2025-10-21T20:52:13.623" v="35" actId="1076"/>
          <ac:spMkLst>
            <pc:docMk/>
            <pc:sldMk cId="0" sldId="263"/>
            <ac:spMk id="2" creationId="{00000000-0000-0000-0000-000000000000}"/>
          </ac:spMkLst>
        </pc:spChg>
        <pc:spChg chg="mod">
          <ac:chgData name="Luigi Ruggiero" userId="iWrgHs/Fy4ISuy/Ilni2S1nv0ZqRtY/GOUsd3syrZdQ=" providerId="None" clId="Web-{EDA051D2-D232-40EC-BA60-110F0F3187EB}" dt="2025-10-21T20:45:32.164" v="30" actId="20577"/>
          <ac:spMkLst>
            <pc:docMk/>
            <pc:sldMk cId="0" sldId="263"/>
            <ac:spMk id="3" creationId="{00000000-0000-0000-0000-000000000000}"/>
          </ac:spMkLst>
        </pc:spChg>
        <pc:picChg chg="add mod">
          <ac:chgData name="Luigi Ruggiero" userId="iWrgHs/Fy4ISuy/Ilni2S1nv0ZqRtY/GOUsd3syrZdQ=" providerId="None" clId="Web-{EDA051D2-D232-40EC-BA60-110F0F3187EB}" dt="2025-10-21T22:05:10.383" v="336" actId="14100"/>
          <ac:picMkLst>
            <pc:docMk/>
            <pc:sldMk cId="0" sldId="263"/>
            <ac:picMk id="4" creationId="{8FB0F88C-750D-CF3B-7D84-74D56B9AFC3D}"/>
          </ac:picMkLst>
        </pc:picChg>
        <pc:picChg chg="add mod">
          <ac:chgData name="Luigi Ruggiero" userId="iWrgHs/Fy4ISuy/Ilni2S1nv0ZqRtY/GOUsd3syrZdQ=" providerId="None" clId="Web-{EDA051D2-D232-40EC-BA60-110F0F3187EB}" dt="2025-10-21T22:05:13.571" v="337" actId="1076"/>
          <ac:picMkLst>
            <pc:docMk/>
            <pc:sldMk cId="0" sldId="263"/>
            <ac:picMk id="5" creationId="{F050DA90-CE3E-002F-7FD8-CFA4F42C2AB3}"/>
          </ac:picMkLst>
        </pc:picChg>
      </pc:sldChg>
      <pc:sldChg chg="add">
        <pc:chgData name="Luigi Ruggiero" userId="iWrgHs/Fy4ISuy/Ilni2S1nv0ZqRtY/GOUsd3syrZdQ=" providerId="None" clId="Web-{EDA051D2-D232-40EC-BA60-110F0F3187EB}" dt="2025-10-21T20:44:56.147" v="22"/>
        <pc:sldMkLst>
          <pc:docMk/>
          <pc:sldMk cId="0" sldId="265"/>
        </pc:sldMkLst>
      </pc:sldChg>
      <pc:sldChg chg="add">
        <pc:chgData name="Luigi Ruggiero" userId="iWrgHs/Fy4ISuy/Ilni2S1nv0ZqRtY/GOUsd3syrZdQ=" providerId="None" clId="Web-{EDA051D2-D232-40EC-BA60-110F0F3187EB}" dt="2025-10-21T20:44:56.522" v="26"/>
        <pc:sldMkLst>
          <pc:docMk/>
          <pc:sldMk cId="0" sldId="269"/>
        </pc:sldMkLst>
      </pc:sldChg>
      <pc:sldChg chg="modSp">
        <pc:chgData name="Luigi Ruggiero" userId="iWrgHs/Fy4ISuy/Ilni2S1nv0ZqRtY/GOUsd3syrZdQ=" providerId="None" clId="Web-{EDA051D2-D232-40EC-BA60-110F0F3187EB}" dt="2025-10-21T20:17:00.150" v="14" actId="20577"/>
        <pc:sldMkLst>
          <pc:docMk/>
          <pc:sldMk cId="47115046" sldId="292"/>
        </pc:sldMkLst>
        <pc:spChg chg="mod">
          <ac:chgData name="Luigi Ruggiero" userId="iWrgHs/Fy4ISuy/Ilni2S1nv0ZqRtY/GOUsd3syrZdQ=" providerId="None" clId="Web-{EDA051D2-D232-40EC-BA60-110F0F3187EB}" dt="2025-10-21T20:17:00.150" v="14" actId="20577"/>
          <ac:spMkLst>
            <pc:docMk/>
            <pc:sldMk cId="47115046" sldId="292"/>
            <ac:spMk id="4" creationId="{91A9603A-D223-47EF-B35B-86424F3280CA}"/>
          </ac:spMkLst>
        </pc:spChg>
      </pc:sldChg>
      <pc:sldChg chg="ord">
        <pc:chgData name="Luigi Ruggiero" userId="iWrgHs/Fy4ISuy/Ilni2S1nv0ZqRtY/GOUsd3syrZdQ=" providerId="None" clId="Web-{EDA051D2-D232-40EC-BA60-110F0F3187EB}" dt="2025-10-21T21:58:08.610" v="330"/>
        <pc:sldMkLst>
          <pc:docMk/>
          <pc:sldMk cId="2363493884" sldId="298"/>
        </pc:sldMkLst>
      </pc:sldChg>
    </pc:docChg>
  </pc:docChgLst>
  <pc:docChgLst>
    <pc:chgData name="Luigi Ruggiero" userId="iWrgHs/Fy4ISuy/Ilni2S1nv0ZqRtY/GOUsd3syrZdQ=" providerId="None" clId="Web-{AE76EFAD-FA05-4E24-872D-01EAC8C05735}"/>
    <pc:docChg chg="modSld">
      <pc:chgData name="Luigi Ruggiero" userId="iWrgHs/Fy4ISuy/Ilni2S1nv0ZqRtY/GOUsd3syrZdQ=" providerId="None" clId="Web-{AE76EFAD-FA05-4E24-872D-01EAC8C05735}" dt="2025-10-23T10:10:05.855" v="40" actId="1076"/>
      <pc:docMkLst>
        <pc:docMk/>
      </pc:docMkLst>
      <pc:sldChg chg="addSp delSp modSp">
        <pc:chgData name="Luigi Ruggiero" userId="iWrgHs/Fy4ISuy/Ilni2S1nv0ZqRtY/GOUsd3syrZdQ=" providerId="None" clId="Web-{AE76EFAD-FA05-4E24-872D-01EAC8C05735}" dt="2025-10-23T10:10:05.855" v="40" actId="1076"/>
        <pc:sldMkLst>
          <pc:docMk/>
          <pc:sldMk cId="1133555358" sldId="312"/>
        </pc:sldMkLst>
        <pc:spChg chg="add mod">
          <ac:chgData name="Luigi Ruggiero" userId="iWrgHs/Fy4ISuy/Ilni2S1nv0ZqRtY/GOUsd3syrZdQ=" providerId="None" clId="Web-{AE76EFAD-FA05-4E24-872D-01EAC8C05735}" dt="2025-10-23T10:03:53.377" v="11" actId="1076"/>
          <ac:spMkLst>
            <pc:docMk/>
            <pc:sldMk cId="1133555358" sldId="312"/>
            <ac:spMk id="3" creationId="{AF0CA3F0-7E25-D85D-2ED0-BF8ADBFA43EF}"/>
          </ac:spMkLst>
        </pc:spChg>
        <pc:spChg chg="add mod">
          <ac:chgData name="Luigi Ruggiero" userId="iWrgHs/Fy4ISuy/Ilni2S1nv0ZqRtY/GOUsd3syrZdQ=" providerId="None" clId="Web-{AE76EFAD-FA05-4E24-872D-01EAC8C05735}" dt="2025-10-23T10:05:03.331" v="29" actId="1076"/>
          <ac:spMkLst>
            <pc:docMk/>
            <pc:sldMk cId="1133555358" sldId="312"/>
            <ac:spMk id="4" creationId="{EA14A260-B645-D2A9-F2B9-270E9FBFE46F}"/>
          </ac:spMkLst>
        </pc:spChg>
        <pc:spChg chg="add mod">
          <ac:chgData name="Luigi Ruggiero" userId="iWrgHs/Fy4ISuy/Ilni2S1nv0ZqRtY/GOUsd3syrZdQ=" providerId="None" clId="Web-{AE76EFAD-FA05-4E24-872D-01EAC8C05735}" dt="2025-10-23T10:05:09.472" v="30" actId="1076"/>
          <ac:spMkLst>
            <pc:docMk/>
            <pc:sldMk cId="1133555358" sldId="312"/>
            <ac:spMk id="7" creationId="{459F54AD-96F4-E0EE-8123-E02FBE7A5321}"/>
          </ac:spMkLst>
        </pc:spChg>
        <pc:spChg chg="mod">
          <ac:chgData name="Luigi Ruggiero" userId="iWrgHs/Fy4ISuy/Ilni2S1nv0ZqRtY/GOUsd3syrZdQ=" providerId="None" clId="Web-{AE76EFAD-FA05-4E24-872D-01EAC8C05735}" dt="2025-10-23T10:09:33.665" v="35" actId="1076"/>
          <ac:spMkLst>
            <pc:docMk/>
            <pc:sldMk cId="1133555358" sldId="312"/>
            <ac:spMk id="14" creationId="{97EBB6E8-CC3A-488A-BA87-3143CEF9CE0A}"/>
          </ac:spMkLst>
        </pc:spChg>
        <pc:picChg chg="add del mod">
          <ac:chgData name="Luigi Ruggiero" userId="iWrgHs/Fy4ISuy/Ilni2S1nv0ZqRtY/GOUsd3syrZdQ=" providerId="None" clId="Web-{AE76EFAD-FA05-4E24-872D-01EAC8C05735}" dt="2025-10-23T10:09:49.588" v="37"/>
          <ac:picMkLst>
            <pc:docMk/>
            <pc:sldMk cId="1133555358" sldId="312"/>
            <ac:picMk id="9" creationId="{433498BA-9AD1-2249-D714-ED245829ED76}"/>
          </ac:picMkLst>
        </pc:picChg>
        <pc:picChg chg="mod">
          <ac:chgData name="Luigi Ruggiero" userId="iWrgHs/Fy4ISuy/Ilni2S1nv0ZqRtY/GOUsd3syrZdQ=" providerId="None" clId="Web-{AE76EFAD-FA05-4E24-872D-01EAC8C05735}" dt="2025-10-23T10:10:05.855" v="40" actId="1076"/>
          <ac:picMkLst>
            <pc:docMk/>
            <pc:sldMk cId="1133555358" sldId="312"/>
            <ac:picMk id="1032" creationId="{1EAAF8FB-D233-4102-8B7E-A0357841BF55}"/>
          </ac:picMkLst>
        </pc:picChg>
      </pc:sldChg>
    </pc:docChg>
  </pc:docChgLst>
  <pc:docChgLst>
    <pc:chgData name="Luigi Ruggiero" userId="iWrgHs/Fy4ISuy/Ilni2S1nv0ZqRtY/GOUsd3syrZdQ=" providerId="None" clId="Web-{DCC0B92E-E051-4CBE-9E31-B1581CCE3D92}"/>
    <pc:docChg chg="modSld">
      <pc:chgData name="Luigi Ruggiero" userId="iWrgHs/Fy4ISuy/Ilni2S1nv0ZqRtY/GOUsd3syrZdQ=" providerId="None" clId="Web-{DCC0B92E-E051-4CBE-9E31-B1581CCE3D92}" dt="2025-10-23T14:17:40.333" v="28"/>
      <pc:docMkLst>
        <pc:docMk/>
      </pc:docMkLst>
      <pc:sldChg chg="addSp modSp modTransition">
        <pc:chgData name="Luigi Ruggiero" userId="iWrgHs/Fy4ISuy/Ilni2S1nv0ZqRtY/GOUsd3syrZdQ=" providerId="None" clId="Web-{DCC0B92E-E051-4CBE-9E31-B1581CCE3D92}" dt="2025-10-23T14:17:40.333" v="28"/>
        <pc:sldMkLst>
          <pc:docMk/>
          <pc:sldMk cId="1133555358" sldId="312"/>
        </pc:sldMkLst>
        <pc:spChg chg="mod">
          <ac:chgData name="Luigi Ruggiero" userId="iWrgHs/Fy4ISuy/Ilni2S1nv0ZqRtY/GOUsd3syrZdQ=" providerId="None" clId="Web-{DCC0B92E-E051-4CBE-9E31-B1581CCE3D92}" dt="2025-10-23T14:16:05.363" v="26" actId="1076"/>
          <ac:spMkLst>
            <pc:docMk/>
            <pc:sldMk cId="1133555358" sldId="312"/>
            <ac:spMk id="5" creationId="{FA65857D-781D-4514-95B9-666382A83FF5}"/>
          </ac:spMkLst>
        </pc:spChg>
        <pc:spChg chg="mod">
          <ac:chgData name="Luigi Ruggiero" userId="iWrgHs/Fy4ISuy/Ilni2S1nv0ZqRtY/GOUsd3syrZdQ=" providerId="None" clId="Web-{DCC0B92E-E051-4CBE-9E31-B1581CCE3D92}" dt="2025-10-23T14:15:51.253" v="25" actId="1076"/>
          <ac:spMkLst>
            <pc:docMk/>
            <pc:sldMk cId="1133555358" sldId="312"/>
            <ac:spMk id="14" creationId="{97EBB6E8-CC3A-488A-BA87-3143CEF9CE0A}"/>
          </ac:spMkLst>
        </pc:spChg>
        <pc:picChg chg="add mod">
          <ac:chgData name="Luigi Ruggiero" userId="iWrgHs/Fy4ISuy/Ilni2S1nv0ZqRtY/GOUsd3syrZdQ=" providerId="None" clId="Web-{DCC0B92E-E051-4CBE-9E31-B1581CCE3D92}" dt="2025-10-23T14:15:43.737" v="24" actId="1076"/>
          <ac:picMkLst>
            <pc:docMk/>
            <pc:sldMk cId="1133555358" sldId="312"/>
            <ac:picMk id="9" creationId="{DAA0DF27-8BB9-8E79-2F62-C27CB6F86E87}"/>
          </ac:picMkLst>
        </pc:picChg>
        <pc:picChg chg="mod">
          <ac:chgData name="Luigi Ruggiero" userId="iWrgHs/Fy4ISuy/Ilni2S1nv0ZqRtY/GOUsd3syrZdQ=" providerId="None" clId="Web-{DCC0B92E-E051-4CBE-9E31-B1581CCE3D92}" dt="2025-10-23T14:15:16.268" v="17" actId="1076"/>
          <ac:picMkLst>
            <pc:docMk/>
            <pc:sldMk cId="1133555358" sldId="312"/>
            <ac:picMk id="1032" creationId="{1EAAF8FB-D233-4102-8B7E-A0357841BF55}"/>
          </ac:picMkLst>
        </pc:picChg>
      </pc:sldChg>
    </pc:docChg>
  </pc:docChgLst>
  <pc:docChgLst>
    <pc:chgData name="Luigi Ruggiero" userId="iWrgHs/Fy4ISuy/Ilni2S1nv0ZqRtY/GOUsd3syrZdQ=" providerId="None" clId="Web-{567FA7C3-2541-4BB2-9793-20ECF241F871}"/>
    <pc:docChg chg="addSld delSld modSld sldOrd">
      <pc:chgData name="Luigi Ruggiero" userId="iWrgHs/Fy4ISuy/Ilni2S1nv0ZqRtY/GOUsd3syrZdQ=" providerId="None" clId="Web-{567FA7C3-2541-4BB2-9793-20ECF241F871}" dt="2025-10-23T16:51:38.111" v="148" actId="14100"/>
      <pc:docMkLst>
        <pc:docMk/>
      </pc:docMkLst>
      <pc:sldChg chg="del">
        <pc:chgData name="Luigi Ruggiero" userId="iWrgHs/Fy4ISuy/Ilni2S1nv0ZqRtY/GOUsd3syrZdQ=" providerId="None" clId="Web-{567FA7C3-2541-4BB2-9793-20ECF241F871}" dt="2025-10-23T15:54:40.372" v="71"/>
        <pc:sldMkLst>
          <pc:docMk/>
          <pc:sldMk cId="0" sldId="264"/>
        </pc:sldMkLst>
      </pc:sldChg>
      <pc:sldChg chg="addSp modSp">
        <pc:chgData name="Luigi Ruggiero" userId="iWrgHs/Fy4ISuy/Ilni2S1nv0ZqRtY/GOUsd3syrZdQ=" providerId="None" clId="Web-{567FA7C3-2541-4BB2-9793-20ECF241F871}" dt="2025-10-23T15:56:04.874" v="77" actId="1076"/>
        <pc:sldMkLst>
          <pc:docMk/>
          <pc:sldMk cId="0" sldId="265"/>
        </pc:sldMkLst>
        <pc:spChg chg="mod">
          <ac:chgData name="Luigi Ruggiero" userId="iWrgHs/Fy4ISuy/Ilni2S1nv0ZqRtY/GOUsd3syrZdQ=" providerId="None" clId="Web-{567FA7C3-2541-4BB2-9793-20ECF241F871}" dt="2025-10-23T15:53:01.761" v="53" actId="20577"/>
          <ac:spMkLst>
            <pc:docMk/>
            <pc:sldMk cId="0" sldId="265"/>
            <ac:spMk id="2" creationId="{00000000-0000-0000-0000-000000000000}"/>
          </ac:spMkLst>
        </pc:spChg>
        <pc:spChg chg="add mod">
          <ac:chgData name="Luigi Ruggiero" userId="iWrgHs/Fy4ISuy/Ilni2S1nv0ZqRtY/GOUsd3syrZdQ=" providerId="None" clId="Web-{567FA7C3-2541-4BB2-9793-20ECF241F871}" dt="2025-10-23T15:53:37.277" v="62" actId="1076"/>
          <ac:spMkLst>
            <pc:docMk/>
            <pc:sldMk cId="0" sldId="265"/>
            <ac:spMk id="6" creationId="{3300F33E-2A67-01D7-9195-4CEE552C2A9F}"/>
          </ac:spMkLst>
        </pc:spChg>
        <pc:spChg chg="add mod">
          <ac:chgData name="Luigi Ruggiero" userId="iWrgHs/Fy4ISuy/Ilni2S1nv0ZqRtY/GOUsd3syrZdQ=" providerId="None" clId="Web-{567FA7C3-2541-4BB2-9793-20ECF241F871}" dt="2025-10-23T15:54:36.997" v="70" actId="1076"/>
          <ac:spMkLst>
            <pc:docMk/>
            <pc:sldMk cId="0" sldId="265"/>
            <ac:spMk id="9" creationId="{3646931E-62C6-721D-347B-EA957D14B08F}"/>
          </ac:spMkLst>
        </pc:spChg>
        <pc:graphicFrameChg chg="mod">
          <ac:chgData name="Luigi Ruggiero" userId="iWrgHs/Fy4ISuy/Ilni2S1nv0ZqRtY/GOUsd3syrZdQ=" providerId="None" clId="Web-{567FA7C3-2541-4BB2-9793-20ECF241F871}" dt="2025-10-23T15:54:02.637" v="67" actId="14100"/>
          <ac:graphicFrameMkLst>
            <pc:docMk/>
            <pc:sldMk cId="0" sldId="265"/>
            <ac:graphicFrameMk id="3" creationId="{00000000-0000-0000-0000-000000000000}"/>
          </ac:graphicFrameMkLst>
        </pc:graphicFrameChg>
        <pc:graphicFrameChg chg="mod">
          <ac:chgData name="Luigi Ruggiero" userId="iWrgHs/Fy4ISuy/Ilni2S1nv0ZqRtY/GOUsd3syrZdQ=" providerId="None" clId="Web-{567FA7C3-2541-4BB2-9793-20ECF241F871}" dt="2025-10-23T15:53:55.903" v="65" actId="1076"/>
          <ac:graphicFrameMkLst>
            <pc:docMk/>
            <pc:sldMk cId="0" sldId="265"/>
            <ac:graphicFrameMk id="5" creationId="{BC4E9037-71B1-BEB7-56A8-1D819742B792}"/>
          </ac:graphicFrameMkLst>
        </pc:graphicFrameChg>
        <pc:graphicFrameChg chg="mod">
          <ac:chgData name="Luigi Ruggiero" userId="iWrgHs/Fy4ISuy/Ilni2S1nv0ZqRtY/GOUsd3syrZdQ=" providerId="None" clId="Web-{567FA7C3-2541-4BB2-9793-20ECF241F871}" dt="2025-10-23T15:54:31.638" v="69" actId="14100"/>
          <ac:graphicFrameMkLst>
            <pc:docMk/>
            <pc:sldMk cId="0" sldId="265"/>
            <ac:graphicFrameMk id="7" creationId="{79A90BE4-012F-9886-7046-783E5E47D1F6}"/>
          </ac:graphicFrameMkLst>
        </pc:graphicFrameChg>
        <pc:picChg chg="add">
          <ac:chgData name="Luigi Ruggiero" userId="iWrgHs/Fy4ISuy/Ilni2S1nv0ZqRtY/GOUsd3syrZdQ=" providerId="None" clId="Web-{567FA7C3-2541-4BB2-9793-20ECF241F871}" dt="2025-10-23T15:55:40.499" v="73"/>
          <ac:picMkLst>
            <pc:docMk/>
            <pc:sldMk cId="0" sldId="265"/>
            <ac:picMk id="11" creationId="{BB3C4712-5681-7BD1-EB93-A266C8E60BB9}"/>
          </ac:picMkLst>
        </pc:picChg>
        <pc:picChg chg="add mod">
          <ac:chgData name="Luigi Ruggiero" userId="iWrgHs/Fy4ISuy/Ilni2S1nv0ZqRtY/GOUsd3syrZdQ=" providerId="None" clId="Web-{567FA7C3-2541-4BB2-9793-20ECF241F871}" dt="2025-10-23T15:56:04.874" v="77" actId="1076"/>
          <ac:picMkLst>
            <pc:docMk/>
            <pc:sldMk cId="0" sldId="265"/>
            <ac:picMk id="13" creationId="{779A30B4-5E07-9B89-84D4-A75E276FF452}"/>
          </ac:picMkLst>
        </pc:picChg>
      </pc:sldChg>
      <pc:sldChg chg="del">
        <pc:chgData name="Luigi Ruggiero" userId="iWrgHs/Fy4ISuy/Ilni2S1nv0ZqRtY/GOUsd3syrZdQ=" providerId="None" clId="Web-{567FA7C3-2541-4BB2-9793-20ECF241F871}" dt="2025-10-23T15:54:41.451" v="72"/>
        <pc:sldMkLst>
          <pc:docMk/>
          <pc:sldMk cId="0" sldId="266"/>
        </pc:sldMkLst>
      </pc:sldChg>
      <pc:sldChg chg="ord">
        <pc:chgData name="Luigi Ruggiero" userId="iWrgHs/Fy4ISuy/Ilni2S1nv0ZqRtY/GOUsd3syrZdQ=" providerId="None" clId="Web-{567FA7C3-2541-4BB2-9793-20ECF241F871}" dt="2025-10-23T16:12:38.309" v="95"/>
        <pc:sldMkLst>
          <pc:docMk/>
          <pc:sldMk cId="4089269814" sldId="296"/>
        </pc:sldMkLst>
      </pc:sldChg>
      <pc:sldChg chg="modSp">
        <pc:chgData name="Luigi Ruggiero" userId="iWrgHs/Fy4ISuy/Ilni2S1nv0ZqRtY/GOUsd3syrZdQ=" providerId="None" clId="Web-{567FA7C3-2541-4BB2-9793-20ECF241F871}" dt="2025-10-23T16:51:38.111" v="148" actId="14100"/>
        <pc:sldMkLst>
          <pc:docMk/>
          <pc:sldMk cId="2363493884" sldId="298"/>
        </pc:sldMkLst>
        <pc:picChg chg="mod">
          <ac:chgData name="Luigi Ruggiero" userId="iWrgHs/Fy4ISuy/Ilni2S1nv0ZqRtY/GOUsd3syrZdQ=" providerId="None" clId="Web-{567FA7C3-2541-4BB2-9793-20ECF241F871}" dt="2025-10-23T16:51:38.111" v="148" actId="14100"/>
          <ac:picMkLst>
            <pc:docMk/>
            <pc:sldMk cId="2363493884" sldId="298"/>
            <ac:picMk id="5" creationId="{37DD24DE-5CA5-603E-5F2F-6DEFD46DAD8B}"/>
          </ac:picMkLst>
        </pc:picChg>
      </pc:sldChg>
      <pc:sldChg chg="modSp">
        <pc:chgData name="Luigi Ruggiero" userId="iWrgHs/Fy4ISuy/Ilni2S1nv0ZqRtY/GOUsd3syrZdQ=" providerId="None" clId="Web-{567FA7C3-2541-4BB2-9793-20ECF241F871}" dt="2025-10-23T16:14:03.733" v="98" actId="1076"/>
        <pc:sldMkLst>
          <pc:docMk/>
          <pc:sldMk cId="4190476700" sldId="299"/>
        </pc:sldMkLst>
        <pc:picChg chg="mod">
          <ac:chgData name="Luigi Ruggiero" userId="iWrgHs/Fy4ISuy/Ilni2S1nv0ZqRtY/GOUsd3syrZdQ=" providerId="None" clId="Web-{567FA7C3-2541-4BB2-9793-20ECF241F871}" dt="2025-10-23T16:14:03.733" v="98" actId="1076"/>
          <ac:picMkLst>
            <pc:docMk/>
            <pc:sldMk cId="4190476700" sldId="299"/>
            <ac:picMk id="3" creationId="{8A445279-C328-58AF-A7E4-69D1BC00043D}"/>
          </ac:picMkLst>
        </pc:picChg>
      </pc:sldChg>
      <pc:sldChg chg="addSp delSp modSp">
        <pc:chgData name="Luigi Ruggiero" userId="iWrgHs/Fy4ISuy/Ilni2S1nv0ZqRtY/GOUsd3syrZdQ=" providerId="None" clId="Web-{567FA7C3-2541-4BB2-9793-20ECF241F871}" dt="2025-10-23T16:47:48.744" v="128"/>
        <pc:sldMkLst>
          <pc:docMk/>
          <pc:sldMk cId="946562550" sldId="301"/>
        </pc:sldMkLst>
        <pc:picChg chg="mod">
          <ac:chgData name="Luigi Ruggiero" userId="iWrgHs/Fy4ISuy/Ilni2S1nv0ZqRtY/GOUsd3syrZdQ=" providerId="None" clId="Web-{567FA7C3-2541-4BB2-9793-20ECF241F871}" dt="2025-10-23T16:45:27.929" v="126" actId="14100"/>
          <ac:picMkLst>
            <pc:docMk/>
            <pc:sldMk cId="946562550" sldId="301"/>
            <ac:picMk id="3" creationId="{01CA0200-DA13-5EBD-C544-392F3EDED9B7}"/>
          </ac:picMkLst>
        </pc:picChg>
        <pc:picChg chg="mod">
          <ac:chgData name="Luigi Ruggiero" userId="iWrgHs/Fy4ISuy/Ilni2S1nv0ZqRtY/GOUsd3syrZdQ=" providerId="None" clId="Web-{567FA7C3-2541-4BB2-9793-20ECF241F871}" dt="2025-10-23T16:15:20.814" v="103" actId="1076"/>
          <ac:picMkLst>
            <pc:docMk/>
            <pc:sldMk cId="946562550" sldId="301"/>
            <ac:picMk id="4" creationId="{C300C295-C9D8-E6B7-A10C-ECCB9702BE4A}"/>
          </ac:picMkLst>
        </pc:picChg>
        <pc:picChg chg="del mod">
          <ac:chgData name="Luigi Ruggiero" userId="iWrgHs/Fy4ISuy/Ilni2S1nv0ZqRtY/GOUsd3syrZdQ=" providerId="None" clId="Web-{567FA7C3-2541-4BB2-9793-20ECF241F871}" dt="2025-10-23T16:15:18.282" v="102"/>
          <ac:picMkLst>
            <pc:docMk/>
            <pc:sldMk cId="946562550" sldId="301"/>
            <ac:picMk id="6" creationId="{B5956D4A-AE6B-4395-41E3-21D8DB3F6FE7}"/>
          </ac:picMkLst>
        </pc:picChg>
        <pc:cxnChg chg="add del">
          <ac:chgData name="Luigi Ruggiero" userId="iWrgHs/Fy4ISuy/Ilni2S1nv0ZqRtY/GOUsd3syrZdQ=" providerId="None" clId="Web-{567FA7C3-2541-4BB2-9793-20ECF241F871}" dt="2025-10-23T16:47:48.744" v="128"/>
          <ac:cxnSpMkLst>
            <pc:docMk/>
            <pc:sldMk cId="946562550" sldId="301"/>
            <ac:cxnSpMk id="7" creationId="{77AB885C-75E9-D440-6732-1353816F728E}"/>
          </ac:cxnSpMkLst>
        </pc:cxnChg>
      </pc:sldChg>
      <pc:sldChg chg="addSp delSp modSp">
        <pc:chgData name="Luigi Ruggiero" userId="iWrgHs/Fy4ISuy/Ilni2S1nv0ZqRtY/GOUsd3syrZdQ=" providerId="None" clId="Web-{567FA7C3-2541-4BB2-9793-20ECF241F871}" dt="2025-10-23T16:51:19.001" v="147" actId="1076"/>
        <pc:sldMkLst>
          <pc:docMk/>
          <pc:sldMk cId="2386697631" sldId="304"/>
        </pc:sldMkLst>
        <pc:picChg chg="add mod">
          <ac:chgData name="Luigi Ruggiero" userId="iWrgHs/Fy4ISuy/Ilni2S1nv0ZqRtY/GOUsd3syrZdQ=" providerId="None" clId="Web-{567FA7C3-2541-4BB2-9793-20ECF241F871}" dt="2025-10-23T16:18:40.446" v="118" actId="1076"/>
          <ac:picMkLst>
            <pc:docMk/>
            <pc:sldMk cId="2386697631" sldId="304"/>
            <ac:picMk id="2" creationId="{6897A429-CC3B-16F7-8CFA-509436C66388}"/>
          </ac:picMkLst>
        </pc:picChg>
        <pc:picChg chg="add mod">
          <ac:chgData name="Luigi Ruggiero" userId="iWrgHs/Fy4ISuy/Ilni2S1nv0ZqRtY/GOUsd3syrZdQ=" providerId="None" clId="Web-{567FA7C3-2541-4BB2-9793-20ECF241F871}" dt="2025-10-23T16:18:19.193" v="112" actId="1076"/>
          <ac:picMkLst>
            <pc:docMk/>
            <pc:sldMk cId="2386697631" sldId="304"/>
            <ac:picMk id="3" creationId="{8DB3D8A4-16D0-05D6-6D01-D2319E48E066}"/>
          </ac:picMkLst>
        </pc:picChg>
        <pc:picChg chg="del">
          <ac:chgData name="Luigi Ruggiero" userId="iWrgHs/Fy4ISuy/Ilni2S1nv0ZqRtY/GOUsd3syrZdQ=" providerId="None" clId="Web-{567FA7C3-2541-4BB2-9793-20ECF241F871}" dt="2025-10-23T16:18:09.459" v="108"/>
          <ac:picMkLst>
            <pc:docMk/>
            <pc:sldMk cId="2386697631" sldId="304"/>
            <ac:picMk id="7" creationId="{BB9ADFBA-00D7-8C18-302E-5B72ED8F6C2E}"/>
          </ac:picMkLst>
        </pc:picChg>
        <pc:picChg chg="mod">
          <ac:chgData name="Luigi Ruggiero" userId="iWrgHs/Fy4ISuy/Ilni2S1nv0ZqRtY/GOUsd3syrZdQ=" providerId="None" clId="Web-{567FA7C3-2541-4BB2-9793-20ECF241F871}" dt="2025-10-23T16:51:10.922" v="146" actId="14100"/>
          <ac:picMkLst>
            <pc:docMk/>
            <pc:sldMk cId="2386697631" sldId="304"/>
            <ac:picMk id="9" creationId="{8F8A37C8-54FD-B608-6ED6-4A077F6F4330}"/>
          </ac:picMkLst>
        </pc:picChg>
        <pc:picChg chg="mod">
          <ac:chgData name="Luigi Ruggiero" userId="iWrgHs/Fy4ISuy/Ilni2S1nv0ZqRtY/GOUsd3syrZdQ=" providerId="None" clId="Web-{567FA7C3-2541-4BB2-9793-20ECF241F871}" dt="2025-10-23T16:49:49.451" v="139" actId="14100"/>
          <ac:picMkLst>
            <pc:docMk/>
            <pc:sldMk cId="2386697631" sldId="304"/>
            <ac:picMk id="11" creationId="{D19DFBAF-AAF3-CA38-D1CE-FD1041FAA4B6}"/>
          </ac:picMkLst>
        </pc:picChg>
        <pc:cxnChg chg="add mod">
          <ac:chgData name="Luigi Ruggiero" userId="iWrgHs/Fy4ISuy/Ilni2S1nv0ZqRtY/GOUsd3syrZdQ=" providerId="None" clId="Web-{567FA7C3-2541-4BB2-9793-20ECF241F871}" dt="2025-10-23T16:49:04.591" v="137" actId="14100"/>
          <ac:cxnSpMkLst>
            <pc:docMk/>
            <pc:sldMk cId="2386697631" sldId="304"/>
            <ac:cxnSpMk id="4" creationId="{4202E6A7-DA69-7228-5A54-ED86A89B7850}"/>
          </ac:cxnSpMkLst>
        </pc:cxnChg>
        <pc:cxnChg chg="add mod">
          <ac:chgData name="Luigi Ruggiero" userId="iWrgHs/Fy4ISuy/Ilni2S1nv0ZqRtY/GOUsd3syrZdQ=" providerId="None" clId="Web-{567FA7C3-2541-4BB2-9793-20ECF241F871}" dt="2025-10-23T16:51:19.001" v="147" actId="1076"/>
          <ac:cxnSpMkLst>
            <pc:docMk/>
            <pc:sldMk cId="2386697631" sldId="304"/>
            <ac:cxnSpMk id="5" creationId="{601BC500-37B6-DBB1-DB0E-759F8EEA4760}"/>
          </ac:cxnSpMkLst>
        </pc:cxnChg>
      </pc:sldChg>
      <pc:sldChg chg="modSp">
        <pc:chgData name="Luigi Ruggiero" userId="iWrgHs/Fy4ISuy/Ilni2S1nv0ZqRtY/GOUsd3syrZdQ=" providerId="None" clId="Web-{567FA7C3-2541-4BB2-9793-20ECF241F871}" dt="2025-10-23T15:49:28.769" v="0" actId="1076"/>
        <pc:sldMkLst>
          <pc:docMk/>
          <pc:sldMk cId="1133555358" sldId="312"/>
        </pc:sldMkLst>
        <pc:spChg chg="mod">
          <ac:chgData name="Luigi Ruggiero" userId="iWrgHs/Fy4ISuy/Ilni2S1nv0ZqRtY/GOUsd3syrZdQ=" providerId="None" clId="Web-{567FA7C3-2541-4BB2-9793-20ECF241F871}" dt="2025-10-23T15:49:28.769" v="0" actId="1076"/>
          <ac:spMkLst>
            <pc:docMk/>
            <pc:sldMk cId="1133555358" sldId="312"/>
            <ac:spMk id="2" creationId="{62E6B76F-ECCD-4500-8944-93AAADBE5E2F}"/>
          </ac:spMkLst>
        </pc:spChg>
      </pc:sldChg>
      <pc:sldChg chg="modSp">
        <pc:chgData name="Luigi Ruggiero" userId="iWrgHs/Fy4ISuy/Ilni2S1nv0ZqRtY/GOUsd3syrZdQ=" providerId="None" clId="Web-{567FA7C3-2541-4BB2-9793-20ECF241F871}" dt="2025-10-23T15:51:36.868" v="44" actId="20577"/>
        <pc:sldMkLst>
          <pc:docMk/>
          <pc:sldMk cId="156719525" sldId="314"/>
        </pc:sldMkLst>
        <pc:spChg chg="mod">
          <ac:chgData name="Luigi Ruggiero" userId="iWrgHs/Fy4ISuy/Ilni2S1nv0ZqRtY/GOUsd3syrZdQ=" providerId="None" clId="Web-{567FA7C3-2541-4BB2-9793-20ECF241F871}" dt="2025-10-23T15:51:36.868" v="44" actId="20577"/>
          <ac:spMkLst>
            <pc:docMk/>
            <pc:sldMk cId="156719525" sldId="314"/>
            <ac:spMk id="29" creationId="{AEF98B0B-BD2D-4102-892F-8ACF4E4FAF27}"/>
          </ac:spMkLst>
        </pc:spChg>
      </pc:sldChg>
      <pc:sldChg chg="addSp delSp modSp new ord">
        <pc:chgData name="Luigi Ruggiero" userId="iWrgHs/Fy4ISuy/Ilni2S1nv0ZqRtY/GOUsd3syrZdQ=" providerId="None" clId="Web-{567FA7C3-2541-4BB2-9793-20ECF241F871}" dt="2025-10-23T16:12:43.122" v="96"/>
        <pc:sldMkLst>
          <pc:docMk/>
          <pc:sldMk cId="453444013" sldId="315"/>
        </pc:sldMkLst>
        <pc:spChg chg="del">
          <ac:chgData name="Luigi Ruggiero" userId="iWrgHs/Fy4ISuy/Ilni2S1nv0ZqRtY/GOUsd3syrZdQ=" providerId="None" clId="Web-{567FA7C3-2541-4BB2-9793-20ECF241F871}" dt="2025-10-23T15:59:30.114" v="80"/>
          <ac:spMkLst>
            <pc:docMk/>
            <pc:sldMk cId="453444013" sldId="315"/>
            <ac:spMk id="2" creationId="{041E1470-E908-7E19-AD9C-1E4BEB5FB7B1}"/>
          </ac:spMkLst>
        </pc:spChg>
        <pc:picChg chg="add mod">
          <ac:chgData name="Luigi Ruggiero" userId="iWrgHs/Fy4ISuy/Ilni2S1nv0ZqRtY/GOUsd3syrZdQ=" providerId="None" clId="Web-{567FA7C3-2541-4BB2-9793-20ECF241F871}" dt="2025-10-23T15:59:41.568" v="84" actId="14100"/>
          <ac:picMkLst>
            <pc:docMk/>
            <pc:sldMk cId="453444013" sldId="315"/>
            <ac:picMk id="3" creationId="{869170BA-E108-ED85-113A-2750F1FEDA6C}"/>
          </ac:picMkLst>
        </pc:picChg>
      </pc:sldChg>
      <pc:sldChg chg="addSp delSp modSp new ord">
        <pc:chgData name="Luigi Ruggiero" userId="iWrgHs/Fy4ISuy/Ilni2S1nv0ZqRtY/GOUsd3syrZdQ=" providerId="None" clId="Web-{567FA7C3-2541-4BB2-9793-20ECF241F871}" dt="2025-10-23T16:12:45.997" v="97"/>
        <pc:sldMkLst>
          <pc:docMk/>
          <pc:sldMk cId="3174049286" sldId="316"/>
        </pc:sldMkLst>
        <pc:spChg chg="del">
          <ac:chgData name="Luigi Ruggiero" userId="iWrgHs/Fy4ISuy/Ilni2S1nv0ZqRtY/GOUsd3syrZdQ=" providerId="None" clId="Web-{567FA7C3-2541-4BB2-9793-20ECF241F871}" dt="2025-10-23T16:08:14.037" v="91"/>
          <ac:spMkLst>
            <pc:docMk/>
            <pc:sldMk cId="3174049286" sldId="316"/>
            <ac:spMk id="2" creationId="{0B761A21-4521-09F0-3D79-EEDEFD352BD7}"/>
          </ac:spMkLst>
        </pc:spChg>
        <pc:grpChg chg="add mod">
          <ac:chgData name="Luigi Ruggiero" userId="iWrgHs/Fy4ISuy/Ilni2S1nv0ZqRtY/GOUsd3syrZdQ=" providerId="None" clId="Web-{567FA7C3-2541-4BB2-9793-20ECF241F871}" dt="2025-10-23T16:08:22.569" v="94" actId="1076"/>
          <ac:grpSpMkLst>
            <pc:docMk/>
            <pc:sldMk cId="3174049286" sldId="316"/>
            <ac:grpSpMk id="5" creationId="{1581C495-5B7D-F89D-76C4-8B81508640DB}"/>
          </ac:grpSpMkLst>
        </pc:grpChg>
        <pc:picChg chg="add mod">
          <ac:chgData name="Luigi Ruggiero" userId="iWrgHs/Fy4ISuy/Ilni2S1nv0ZqRtY/GOUsd3syrZdQ=" providerId="None" clId="Web-{567FA7C3-2541-4BB2-9793-20ECF241F871}" dt="2025-10-23T16:07:29.020" v="86"/>
          <ac:picMkLst>
            <pc:docMk/>
            <pc:sldMk cId="3174049286" sldId="316"/>
            <ac:picMk id="3" creationId="{5A49992C-8F24-3FF2-E3B3-B2FEB7CF2A45}"/>
          </ac:picMkLst>
        </pc:picChg>
        <pc:picChg chg="add mod">
          <ac:chgData name="Luigi Ruggiero" userId="iWrgHs/Fy4ISuy/Ilni2S1nv0ZqRtY/GOUsd3syrZdQ=" providerId="None" clId="Web-{567FA7C3-2541-4BB2-9793-20ECF241F871}" dt="2025-10-23T16:08:09.881" v="90" actId="14100"/>
          <ac:picMkLst>
            <pc:docMk/>
            <pc:sldMk cId="3174049286" sldId="316"/>
            <ac:picMk id="4" creationId="{8C72903B-927E-E41D-1264-3D9A0C957A8D}"/>
          </ac:picMkLst>
        </pc:picChg>
      </pc:sldChg>
      <pc:sldChg chg="addSp delSp modSp new">
        <pc:chgData name="Luigi Ruggiero" userId="iWrgHs/Fy4ISuy/Ilni2S1nv0ZqRtY/GOUsd3syrZdQ=" providerId="None" clId="Web-{567FA7C3-2541-4BB2-9793-20ECF241F871}" dt="2025-10-23T16:36:06.806" v="125" actId="14100"/>
        <pc:sldMkLst>
          <pc:docMk/>
          <pc:sldMk cId="1202018482" sldId="317"/>
        </pc:sldMkLst>
        <pc:spChg chg="del">
          <ac:chgData name="Luigi Ruggiero" userId="iWrgHs/Fy4ISuy/Ilni2S1nv0ZqRtY/GOUsd3syrZdQ=" providerId="None" clId="Web-{567FA7C3-2541-4BB2-9793-20ECF241F871}" dt="2025-10-23T16:35:57.399" v="121"/>
          <ac:spMkLst>
            <pc:docMk/>
            <pc:sldMk cId="1202018482" sldId="317"/>
            <ac:spMk id="2" creationId="{A5172F7C-CD9F-BAF5-3061-FB247921BB43}"/>
          </ac:spMkLst>
        </pc:spChg>
        <pc:picChg chg="add mod">
          <ac:chgData name="Luigi Ruggiero" userId="iWrgHs/Fy4ISuy/Ilni2S1nv0ZqRtY/GOUsd3syrZdQ=" providerId="None" clId="Web-{567FA7C3-2541-4BB2-9793-20ECF241F871}" dt="2025-10-23T16:36:06.806" v="125" actId="14100"/>
          <ac:picMkLst>
            <pc:docMk/>
            <pc:sldMk cId="1202018482" sldId="317"/>
            <ac:picMk id="3" creationId="{91BA3D84-9710-3B95-5D53-19A0EA736869}"/>
          </ac:picMkLst>
        </pc:picChg>
      </pc:sldChg>
    </pc:docChg>
  </pc:docChgLst>
  <pc:docChgLst>
    <pc:chgData name="Luigi Ruggiero" userId="iWrgHs/Fy4ISuy/Ilni2S1nv0ZqRtY/GOUsd3syrZdQ=" providerId="None" clId="Web-{A7384995-1F21-4836-B698-B8A49F9F42A6}"/>
    <pc:docChg chg="modSld sldOrd">
      <pc:chgData name="Luigi Ruggiero" userId="iWrgHs/Fy4ISuy/Ilni2S1nv0ZqRtY/GOUsd3syrZdQ=" providerId="None" clId="Web-{A7384995-1F21-4836-B698-B8A49F9F42A6}" dt="2025-10-23T14:35:39.409" v="49" actId="1076"/>
      <pc:docMkLst>
        <pc:docMk/>
      </pc:docMkLst>
      <pc:sldChg chg="addSp modSp">
        <pc:chgData name="Luigi Ruggiero" userId="iWrgHs/Fy4ISuy/Ilni2S1nv0ZqRtY/GOUsd3syrZdQ=" providerId="None" clId="Web-{A7384995-1F21-4836-B698-B8A49F9F42A6}" dt="2025-10-23T14:35:39.409" v="49" actId="1076"/>
        <pc:sldMkLst>
          <pc:docMk/>
          <pc:sldMk cId="0" sldId="265"/>
        </pc:sldMkLst>
        <pc:spChg chg="mod">
          <ac:chgData name="Luigi Ruggiero" userId="iWrgHs/Fy4ISuy/Ilni2S1nv0ZqRtY/GOUsd3syrZdQ=" providerId="None" clId="Web-{A7384995-1F21-4836-B698-B8A49F9F42A6}" dt="2025-10-23T14:34:32.470" v="34" actId="1076"/>
          <ac:spMkLst>
            <pc:docMk/>
            <pc:sldMk cId="0" sldId="265"/>
            <ac:spMk id="2" creationId="{00000000-0000-0000-0000-000000000000}"/>
          </ac:spMkLst>
        </pc:spChg>
        <pc:graphicFrameChg chg="mod">
          <ac:chgData name="Luigi Ruggiero" userId="iWrgHs/Fy4ISuy/Ilni2S1nv0ZqRtY/GOUsd3syrZdQ=" providerId="None" clId="Web-{A7384995-1F21-4836-B698-B8A49F9F42A6}" dt="2025-10-23T14:35:27.596" v="45" actId="1076"/>
          <ac:graphicFrameMkLst>
            <pc:docMk/>
            <pc:sldMk cId="0" sldId="265"/>
            <ac:graphicFrameMk id="3" creationId="{00000000-0000-0000-0000-000000000000}"/>
          </ac:graphicFrameMkLst>
        </pc:graphicFrameChg>
        <pc:graphicFrameChg chg="add mod">
          <ac:chgData name="Luigi Ruggiero" userId="iWrgHs/Fy4ISuy/Ilni2S1nv0ZqRtY/GOUsd3syrZdQ=" providerId="None" clId="Web-{A7384995-1F21-4836-B698-B8A49F9F42A6}" dt="2025-10-23T14:35:31.940" v="47" actId="14100"/>
          <ac:graphicFrameMkLst>
            <pc:docMk/>
            <pc:sldMk cId="0" sldId="265"/>
            <ac:graphicFrameMk id="5" creationId="{BC4E9037-71B1-BEB7-56A8-1D819742B792}"/>
          </ac:graphicFrameMkLst>
        </pc:graphicFrameChg>
        <pc:graphicFrameChg chg="add mod">
          <ac:chgData name="Luigi Ruggiero" userId="iWrgHs/Fy4ISuy/Ilni2S1nv0ZqRtY/GOUsd3syrZdQ=" providerId="None" clId="Web-{A7384995-1F21-4836-B698-B8A49F9F42A6}" dt="2025-10-23T14:35:39.409" v="49" actId="1076"/>
          <ac:graphicFrameMkLst>
            <pc:docMk/>
            <pc:sldMk cId="0" sldId="265"/>
            <ac:graphicFrameMk id="7" creationId="{79A90BE4-012F-9886-7046-783E5E47D1F6}"/>
          </ac:graphicFrameMkLst>
        </pc:graphicFrameChg>
      </pc:sldChg>
      <pc:sldChg chg="addSp modSp">
        <pc:chgData name="Luigi Ruggiero" userId="iWrgHs/Fy4ISuy/Ilni2S1nv0ZqRtY/GOUsd3syrZdQ=" providerId="None" clId="Web-{A7384995-1F21-4836-B698-B8A49F9F42A6}" dt="2025-10-23T14:25:58.035" v="24" actId="14100"/>
        <pc:sldMkLst>
          <pc:docMk/>
          <pc:sldMk cId="4089269814" sldId="296"/>
        </pc:sldMkLst>
        <pc:cxnChg chg="add mod">
          <ac:chgData name="Luigi Ruggiero" userId="iWrgHs/Fy4ISuy/Ilni2S1nv0ZqRtY/GOUsd3syrZdQ=" providerId="None" clId="Web-{A7384995-1F21-4836-B698-B8A49F9F42A6}" dt="2025-10-23T14:24:10.625" v="9"/>
          <ac:cxnSpMkLst>
            <pc:docMk/>
            <pc:sldMk cId="4089269814" sldId="296"/>
            <ac:cxnSpMk id="7" creationId="{5DE7296E-6759-27F5-F48B-0CB69493F66E}"/>
          </ac:cxnSpMkLst>
        </pc:cxnChg>
        <pc:cxnChg chg="add mod">
          <ac:chgData name="Luigi Ruggiero" userId="iWrgHs/Fy4ISuy/Ilni2S1nv0ZqRtY/GOUsd3syrZdQ=" providerId="None" clId="Web-{A7384995-1F21-4836-B698-B8A49F9F42A6}" dt="2025-10-23T14:25:17.081" v="18" actId="14100"/>
          <ac:cxnSpMkLst>
            <pc:docMk/>
            <pc:sldMk cId="4089269814" sldId="296"/>
            <ac:cxnSpMk id="8" creationId="{5DEC402E-734A-22B7-5337-72C20E9837A6}"/>
          </ac:cxnSpMkLst>
        </pc:cxnChg>
        <pc:cxnChg chg="add mod">
          <ac:chgData name="Luigi Ruggiero" userId="iWrgHs/Fy4ISuy/Ilni2S1nv0ZqRtY/GOUsd3syrZdQ=" providerId="None" clId="Web-{A7384995-1F21-4836-B698-B8A49F9F42A6}" dt="2025-10-23T14:24:48.111" v="14" actId="14100"/>
          <ac:cxnSpMkLst>
            <pc:docMk/>
            <pc:sldMk cId="4089269814" sldId="296"/>
            <ac:cxnSpMk id="9" creationId="{D48FA6B8-C797-6780-A3B7-4FF9DCAF9900}"/>
          </ac:cxnSpMkLst>
        </pc:cxnChg>
        <pc:cxnChg chg="add mod">
          <ac:chgData name="Luigi Ruggiero" userId="iWrgHs/Fy4ISuy/Ilni2S1nv0ZqRtY/GOUsd3syrZdQ=" providerId="None" clId="Web-{A7384995-1F21-4836-B698-B8A49F9F42A6}" dt="2025-10-23T14:25:24.987" v="20" actId="1076"/>
          <ac:cxnSpMkLst>
            <pc:docMk/>
            <pc:sldMk cId="4089269814" sldId="296"/>
            <ac:cxnSpMk id="10" creationId="{F9164583-40AA-C1FF-7D83-B3B0ACC9E945}"/>
          </ac:cxnSpMkLst>
        </pc:cxnChg>
        <pc:cxnChg chg="add mod">
          <ac:chgData name="Luigi Ruggiero" userId="iWrgHs/Fy4ISuy/Ilni2S1nv0ZqRtY/GOUsd3syrZdQ=" providerId="None" clId="Web-{A7384995-1F21-4836-B698-B8A49F9F42A6}" dt="2025-10-23T14:25:58.035" v="24" actId="14100"/>
          <ac:cxnSpMkLst>
            <pc:docMk/>
            <pc:sldMk cId="4089269814" sldId="296"/>
            <ac:cxnSpMk id="12" creationId="{E472DA2F-BF90-7F26-DB0A-4CCC266B8F48}"/>
          </ac:cxnSpMkLst>
        </pc:cxnChg>
      </pc:sldChg>
      <pc:sldChg chg="ord">
        <pc:chgData name="Luigi Ruggiero" userId="iWrgHs/Fy4ISuy/Ilni2S1nv0ZqRtY/GOUsd3syrZdQ=" providerId="None" clId="Web-{A7384995-1F21-4836-B698-B8A49F9F42A6}" dt="2025-10-23T14:33:43.859" v="27"/>
        <pc:sldMkLst>
          <pc:docMk/>
          <pc:sldMk cId="2363493884" sldId="298"/>
        </pc:sldMkLst>
      </pc:sldChg>
      <pc:sldChg chg="addSp delSp">
        <pc:chgData name="Luigi Ruggiero" userId="iWrgHs/Fy4ISuy/Ilni2S1nv0ZqRtY/GOUsd3syrZdQ=" providerId="None" clId="Web-{A7384995-1F21-4836-B698-B8A49F9F42A6}" dt="2025-10-23T14:33:23.374" v="26"/>
        <pc:sldMkLst>
          <pc:docMk/>
          <pc:sldMk cId="946562550" sldId="301"/>
        </pc:sldMkLst>
        <pc:spChg chg="add del">
          <ac:chgData name="Luigi Ruggiero" userId="iWrgHs/Fy4ISuy/Ilni2S1nv0ZqRtY/GOUsd3syrZdQ=" providerId="None" clId="Web-{A7384995-1F21-4836-B698-B8A49F9F42A6}" dt="2025-10-23T14:33:23.374" v="26"/>
          <ac:spMkLst>
            <pc:docMk/>
            <pc:sldMk cId="946562550" sldId="301"/>
            <ac:spMk id="7" creationId="{822BFBD8-77A7-6A8A-CC46-8332F84DC91D}"/>
          </ac:spMkLst>
        </pc:spChg>
      </pc:sldChg>
      <pc:sldChg chg="modSp">
        <pc:chgData name="Luigi Ruggiero" userId="iWrgHs/Fy4ISuy/Ilni2S1nv0ZqRtY/GOUsd3syrZdQ=" providerId="None" clId="Web-{A7384995-1F21-4836-B698-B8A49F9F42A6}" dt="2025-10-23T14:22:32.307" v="6" actId="20577"/>
        <pc:sldMkLst>
          <pc:docMk/>
          <pc:sldMk cId="1133555358" sldId="312"/>
        </pc:sldMkLst>
        <pc:spChg chg="mod">
          <ac:chgData name="Luigi Ruggiero" userId="iWrgHs/Fy4ISuy/Ilni2S1nv0ZqRtY/GOUsd3syrZdQ=" providerId="None" clId="Web-{A7384995-1F21-4836-B698-B8A49F9F42A6}" dt="2025-10-23T14:21:59.289" v="4" actId="20577"/>
          <ac:spMkLst>
            <pc:docMk/>
            <pc:sldMk cId="1133555358" sldId="312"/>
            <ac:spMk id="2" creationId="{62E6B76F-ECCD-4500-8944-93AAADBE5E2F}"/>
          </ac:spMkLst>
        </pc:spChg>
        <pc:spChg chg="mod">
          <ac:chgData name="Luigi Ruggiero" userId="iWrgHs/Fy4ISuy/Ilni2S1nv0ZqRtY/GOUsd3syrZdQ=" providerId="None" clId="Web-{A7384995-1F21-4836-B698-B8A49F9F42A6}" dt="2025-10-23T14:22:32.307" v="6" actId="20577"/>
          <ac:spMkLst>
            <pc:docMk/>
            <pc:sldMk cId="1133555358" sldId="312"/>
            <ac:spMk id="6" creationId="{CEE42119-91D8-4B08-B5BB-E24BFE67BB6A}"/>
          </ac:spMkLst>
        </pc:spChg>
      </pc:sldChg>
    </pc:docChg>
  </pc:docChgLst>
  <pc:docChgLst>
    <pc:chgData name="Luigi Ruggiero" userId="iWrgHs/Fy4ISuy/Ilni2S1nv0ZqRtY/GOUsd3syrZdQ=" providerId="None" clId="Web-{26146AB1-C590-4D9E-A56D-6384E79CDA59}"/>
    <pc:docChg chg="addSld delSld modSld sldOrd">
      <pc:chgData name="Luigi Ruggiero" userId="iWrgHs/Fy4ISuy/Ilni2S1nv0ZqRtY/GOUsd3syrZdQ=" providerId="None" clId="Web-{26146AB1-C590-4D9E-A56D-6384E79CDA59}" dt="2025-10-23T18:03:48.329" v="256" actId="1076"/>
      <pc:docMkLst>
        <pc:docMk/>
      </pc:docMkLst>
      <pc:sldChg chg="addSp delSp modSp ord">
        <pc:chgData name="Luigi Ruggiero" userId="iWrgHs/Fy4ISuy/Ilni2S1nv0ZqRtY/GOUsd3syrZdQ=" providerId="None" clId="Web-{26146AB1-C590-4D9E-A56D-6384E79CDA59}" dt="2025-10-23T17:55:59.393" v="243"/>
        <pc:sldMkLst>
          <pc:docMk/>
          <pc:sldMk cId="0" sldId="260"/>
        </pc:sldMkLst>
        <pc:spChg chg="mod">
          <ac:chgData name="Luigi Ruggiero" userId="iWrgHs/Fy4ISuy/Ilni2S1nv0ZqRtY/GOUsd3syrZdQ=" providerId="None" clId="Web-{26146AB1-C590-4D9E-A56D-6384E79CDA59}" dt="2025-10-23T17:27:39.488" v="150" actId="1076"/>
          <ac:spMkLst>
            <pc:docMk/>
            <pc:sldMk cId="0" sldId="260"/>
            <ac:spMk id="2" creationId="{00000000-0000-0000-0000-000000000000}"/>
          </ac:spMkLst>
        </pc:spChg>
        <pc:spChg chg="mod">
          <ac:chgData name="Luigi Ruggiero" userId="iWrgHs/Fy4ISuy/Ilni2S1nv0ZqRtY/GOUsd3syrZdQ=" providerId="None" clId="Web-{26146AB1-C590-4D9E-A56D-6384E79CDA59}" dt="2025-10-23T17:33:51.801" v="204" actId="1076"/>
          <ac:spMkLst>
            <pc:docMk/>
            <pc:sldMk cId="0" sldId="260"/>
            <ac:spMk id="3" creationId="{00000000-0000-0000-0000-000000000000}"/>
          </ac:spMkLst>
        </pc:spChg>
        <pc:spChg chg="add mod">
          <ac:chgData name="Luigi Ruggiero" userId="iWrgHs/Fy4ISuy/Ilni2S1nv0ZqRtY/GOUsd3syrZdQ=" providerId="None" clId="Web-{26146AB1-C590-4D9E-A56D-6384E79CDA59}" dt="2025-10-23T17:29:06.087" v="168" actId="1076"/>
          <ac:spMkLst>
            <pc:docMk/>
            <pc:sldMk cId="0" sldId="260"/>
            <ac:spMk id="5" creationId="{8F40CDA9-C13D-CAF9-68E8-D58C2EB9BC07}"/>
          </ac:spMkLst>
        </pc:spChg>
        <pc:spChg chg="add mod">
          <ac:chgData name="Luigi Ruggiero" userId="iWrgHs/Fy4ISuy/Ilni2S1nv0ZqRtY/GOUsd3syrZdQ=" providerId="None" clId="Web-{26146AB1-C590-4D9E-A56D-6384E79CDA59}" dt="2025-10-23T17:29:01.743" v="167" actId="1076"/>
          <ac:spMkLst>
            <pc:docMk/>
            <pc:sldMk cId="0" sldId="260"/>
            <ac:spMk id="7" creationId="{7522072B-A18F-E9A9-19FE-44B61872D5CD}"/>
          </ac:spMkLst>
        </pc:spChg>
        <pc:spChg chg="add del">
          <ac:chgData name="Luigi Ruggiero" userId="iWrgHs/Fy4ISuy/Ilni2S1nv0ZqRtY/GOUsd3syrZdQ=" providerId="None" clId="Web-{26146AB1-C590-4D9E-A56D-6384E79CDA59}" dt="2025-10-23T17:26:50.906" v="141"/>
          <ac:spMkLst>
            <pc:docMk/>
            <pc:sldMk cId="0" sldId="260"/>
            <ac:spMk id="8" creationId="{270A4EE3-D2C2-2C0A-56AA-33CC18E99485}"/>
          </ac:spMkLst>
        </pc:spChg>
        <pc:spChg chg="add del">
          <ac:chgData name="Luigi Ruggiero" userId="iWrgHs/Fy4ISuy/Ilni2S1nv0ZqRtY/GOUsd3syrZdQ=" providerId="None" clId="Web-{26146AB1-C590-4D9E-A56D-6384E79CDA59}" dt="2025-10-23T17:26:50.906" v="141"/>
          <ac:spMkLst>
            <pc:docMk/>
            <pc:sldMk cId="0" sldId="260"/>
            <ac:spMk id="9" creationId="{2A39080E-ADE7-1DEA-2653-26D487B9DDE0}"/>
          </ac:spMkLst>
        </pc:spChg>
        <pc:spChg chg="add mod">
          <ac:chgData name="Luigi Ruggiero" userId="iWrgHs/Fy4ISuy/Ilni2S1nv0ZqRtY/GOUsd3syrZdQ=" providerId="None" clId="Web-{26146AB1-C590-4D9E-A56D-6384E79CDA59}" dt="2025-10-23T17:29:33.495" v="172" actId="14100"/>
          <ac:spMkLst>
            <pc:docMk/>
            <pc:sldMk cId="0" sldId="260"/>
            <ac:spMk id="11" creationId="{6AD0E50C-B4C6-1F6B-308A-B71817F379AF}"/>
          </ac:spMkLst>
        </pc:spChg>
        <pc:spChg chg="add mod">
          <ac:chgData name="Luigi Ruggiero" userId="iWrgHs/Fy4ISuy/Ilni2S1nv0ZqRtY/GOUsd3syrZdQ=" providerId="None" clId="Web-{26146AB1-C590-4D9E-A56D-6384E79CDA59}" dt="2025-10-23T17:28:51.586" v="165" actId="1076"/>
          <ac:spMkLst>
            <pc:docMk/>
            <pc:sldMk cId="0" sldId="260"/>
            <ac:spMk id="13" creationId="{29FE4567-E154-F637-30BC-4F2D9D65FC8A}"/>
          </ac:spMkLst>
        </pc:spChg>
      </pc:sldChg>
      <pc:sldChg chg="modSp del">
        <pc:chgData name="Luigi Ruggiero" userId="iWrgHs/Fy4ISuy/Ilni2S1nv0ZqRtY/GOUsd3syrZdQ=" providerId="None" clId="Web-{26146AB1-C590-4D9E-A56D-6384E79CDA59}" dt="2025-10-23T17:25:59.386" v="135"/>
        <pc:sldMkLst>
          <pc:docMk/>
          <pc:sldMk cId="0" sldId="261"/>
        </pc:sldMkLst>
        <pc:spChg chg="mod">
          <ac:chgData name="Luigi Ruggiero" userId="iWrgHs/Fy4ISuy/Ilni2S1nv0ZqRtY/GOUsd3syrZdQ=" providerId="None" clId="Web-{26146AB1-C590-4D9E-A56D-6384E79CDA59}" dt="2025-10-23T17:25:20.429" v="123" actId="1076"/>
          <ac:spMkLst>
            <pc:docMk/>
            <pc:sldMk cId="0" sldId="261"/>
            <ac:spMk id="2" creationId="{00000000-0000-0000-0000-000000000000}"/>
          </ac:spMkLst>
        </pc:spChg>
        <pc:spChg chg="mod">
          <ac:chgData name="Luigi Ruggiero" userId="iWrgHs/Fy4ISuy/Ilni2S1nv0ZqRtY/GOUsd3syrZdQ=" providerId="None" clId="Web-{26146AB1-C590-4D9E-A56D-6384E79CDA59}" dt="2025-10-23T17:25:20.445" v="124" actId="1076"/>
          <ac:spMkLst>
            <pc:docMk/>
            <pc:sldMk cId="0" sldId="261"/>
            <ac:spMk id="3" creationId="{00000000-0000-0000-0000-000000000000}"/>
          </ac:spMkLst>
        </pc:spChg>
      </pc:sldChg>
      <pc:sldChg chg="del">
        <pc:chgData name="Luigi Ruggiero" userId="iWrgHs/Fy4ISuy/Ilni2S1nv0ZqRtY/GOUsd3syrZdQ=" providerId="None" clId="Web-{26146AB1-C590-4D9E-A56D-6384E79CDA59}" dt="2025-10-23T17:29:09.775" v="169"/>
        <pc:sldMkLst>
          <pc:docMk/>
          <pc:sldMk cId="0" sldId="262"/>
        </pc:sldMkLst>
      </pc:sldChg>
      <pc:sldChg chg="addSp modSp ord">
        <pc:chgData name="Luigi Ruggiero" userId="iWrgHs/Fy4ISuy/Ilni2S1nv0ZqRtY/GOUsd3syrZdQ=" providerId="None" clId="Web-{26146AB1-C590-4D9E-A56D-6384E79CDA59}" dt="2025-10-23T17:58:15.349" v="254" actId="1076"/>
        <pc:sldMkLst>
          <pc:docMk/>
          <pc:sldMk cId="0" sldId="263"/>
        </pc:sldMkLst>
        <pc:spChg chg="mod">
          <ac:chgData name="Luigi Ruggiero" userId="iWrgHs/Fy4ISuy/Ilni2S1nv0ZqRtY/GOUsd3syrZdQ=" providerId="None" clId="Web-{26146AB1-C590-4D9E-A56D-6384E79CDA59}" dt="2025-10-23T17:23:04.126" v="111" actId="1076"/>
          <ac:spMkLst>
            <pc:docMk/>
            <pc:sldMk cId="0" sldId="263"/>
            <ac:spMk id="2" creationId="{00000000-0000-0000-0000-000000000000}"/>
          </ac:spMkLst>
        </pc:spChg>
        <pc:spChg chg="mod">
          <ac:chgData name="Luigi Ruggiero" userId="iWrgHs/Fy4ISuy/Ilni2S1nv0ZqRtY/GOUsd3syrZdQ=" providerId="None" clId="Web-{26146AB1-C590-4D9E-A56D-6384E79CDA59}" dt="2025-10-23T17:58:09.474" v="253" actId="1076"/>
          <ac:spMkLst>
            <pc:docMk/>
            <pc:sldMk cId="0" sldId="263"/>
            <ac:spMk id="3" creationId="{00000000-0000-0000-0000-000000000000}"/>
          </ac:spMkLst>
        </pc:spChg>
        <pc:spChg chg="add mod">
          <ac:chgData name="Luigi Ruggiero" userId="iWrgHs/Fy4ISuy/Ilni2S1nv0ZqRtY/GOUsd3syrZdQ=" providerId="None" clId="Web-{26146AB1-C590-4D9E-A56D-6384E79CDA59}" dt="2025-10-23T17:58:15.349" v="254" actId="1076"/>
          <ac:spMkLst>
            <pc:docMk/>
            <pc:sldMk cId="0" sldId="263"/>
            <ac:spMk id="6" creationId="{07F731CF-3410-2350-BAB7-5FFA7D8D63A0}"/>
          </ac:spMkLst>
        </pc:spChg>
        <pc:picChg chg="mod">
          <ac:chgData name="Luigi Ruggiero" userId="iWrgHs/Fy4ISuy/Ilni2S1nv0ZqRtY/GOUsd3syrZdQ=" providerId="None" clId="Web-{26146AB1-C590-4D9E-A56D-6384E79CDA59}" dt="2025-10-23T17:52:04.342" v="228" actId="1076"/>
          <ac:picMkLst>
            <pc:docMk/>
            <pc:sldMk cId="0" sldId="263"/>
            <ac:picMk id="4" creationId="{8FB0F88C-750D-CF3B-7D84-74D56B9AFC3D}"/>
          </ac:picMkLst>
        </pc:picChg>
        <pc:picChg chg="mod">
          <ac:chgData name="Luigi Ruggiero" userId="iWrgHs/Fy4ISuy/Ilni2S1nv0ZqRtY/GOUsd3syrZdQ=" providerId="None" clId="Web-{26146AB1-C590-4D9E-A56D-6384E79CDA59}" dt="2025-10-23T17:23:52.096" v="116" actId="14100"/>
          <ac:picMkLst>
            <pc:docMk/>
            <pc:sldMk cId="0" sldId="263"/>
            <ac:picMk id="5" creationId="{F050DA90-CE3E-002F-7FD8-CFA4F42C2AB3}"/>
          </ac:picMkLst>
        </pc:picChg>
      </pc:sldChg>
      <pc:sldChg chg="modSp ord">
        <pc:chgData name="Luigi Ruggiero" userId="iWrgHs/Fy4ISuy/Ilni2S1nv0ZqRtY/GOUsd3syrZdQ=" providerId="None" clId="Web-{26146AB1-C590-4D9E-A56D-6384E79CDA59}" dt="2025-10-23T17:24:32.549" v="121"/>
        <pc:sldMkLst>
          <pc:docMk/>
          <pc:sldMk cId="0" sldId="265"/>
        </pc:sldMkLst>
        <pc:picChg chg="mod">
          <ac:chgData name="Luigi Ruggiero" userId="iWrgHs/Fy4ISuy/Ilni2S1nv0ZqRtY/GOUsd3syrZdQ=" providerId="None" clId="Web-{26146AB1-C590-4D9E-A56D-6384E79CDA59}" dt="2025-10-23T17:23:38.908" v="115" actId="14100"/>
          <ac:picMkLst>
            <pc:docMk/>
            <pc:sldMk cId="0" sldId="265"/>
            <ac:picMk id="13" creationId="{779A30B4-5E07-9B89-84D4-A75E276FF452}"/>
          </ac:picMkLst>
        </pc:picChg>
      </pc:sldChg>
      <pc:sldChg chg="modSp del">
        <pc:chgData name="Luigi Ruggiero" userId="iWrgHs/Fy4ISuy/Ilni2S1nv0ZqRtY/GOUsd3syrZdQ=" providerId="None" clId="Web-{26146AB1-C590-4D9E-A56D-6384E79CDA59}" dt="2025-10-23T17:36:57.915" v="207"/>
        <pc:sldMkLst>
          <pc:docMk/>
          <pc:sldMk cId="0" sldId="267"/>
        </pc:sldMkLst>
        <pc:spChg chg="mod">
          <ac:chgData name="Luigi Ruggiero" userId="iWrgHs/Fy4ISuy/Ilni2S1nv0ZqRtY/GOUsd3syrZdQ=" providerId="None" clId="Web-{26146AB1-C590-4D9E-A56D-6384E79CDA59}" dt="2025-10-23T17:33:42.645" v="203" actId="14100"/>
          <ac:spMkLst>
            <pc:docMk/>
            <pc:sldMk cId="0" sldId="267"/>
            <ac:spMk id="3" creationId="{00000000-0000-0000-0000-000000000000}"/>
          </ac:spMkLst>
        </pc:spChg>
      </pc:sldChg>
      <pc:sldChg chg="del">
        <pc:chgData name="Luigi Ruggiero" userId="iWrgHs/Fy4ISuy/Ilni2S1nv0ZqRtY/GOUsd3syrZdQ=" providerId="None" clId="Web-{26146AB1-C590-4D9E-A56D-6384E79CDA59}" dt="2025-10-23T17:33:17.441" v="192"/>
        <pc:sldMkLst>
          <pc:docMk/>
          <pc:sldMk cId="0" sldId="268"/>
        </pc:sldMkLst>
      </pc:sldChg>
      <pc:sldChg chg="modSp ord">
        <pc:chgData name="Luigi Ruggiero" userId="iWrgHs/Fy4ISuy/Ilni2S1nv0ZqRtY/GOUsd3syrZdQ=" providerId="None" clId="Web-{26146AB1-C590-4D9E-A56D-6384E79CDA59}" dt="2025-10-23T17:37:55.556" v="214" actId="20577"/>
        <pc:sldMkLst>
          <pc:docMk/>
          <pc:sldMk cId="0" sldId="269"/>
        </pc:sldMkLst>
        <pc:spChg chg="mod">
          <ac:chgData name="Luigi Ruggiero" userId="iWrgHs/Fy4ISuy/Ilni2S1nv0ZqRtY/GOUsd3syrZdQ=" providerId="None" clId="Web-{26146AB1-C590-4D9E-A56D-6384E79CDA59}" dt="2025-10-23T17:37:55.556" v="214" actId="20577"/>
          <ac:spMkLst>
            <pc:docMk/>
            <pc:sldMk cId="0" sldId="269"/>
            <ac:spMk id="3" creationId="{00000000-0000-0000-0000-000000000000}"/>
          </ac:spMkLst>
        </pc:spChg>
      </pc:sldChg>
      <pc:sldChg chg="modSp">
        <pc:chgData name="Luigi Ruggiero" userId="iWrgHs/Fy4ISuy/Ilni2S1nv0ZqRtY/GOUsd3syrZdQ=" providerId="None" clId="Web-{26146AB1-C590-4D9E-A56D-6384E79CDA59}" dt="2025-10-23T17:50:56.559" v="223" actId="1076"/>
        <pc:sldMkLst>
          <pc:docMk/>
          <pc:sldMk cId="47115046" sldId="292"/>
        </pc:sldMkLst>
        <pc:spChg chg="mod">
          <ac:chgData name="Luigi Ruggiero" userId="iWrgHs/Fy4ISuy/Ilni2S1nv0ZqRtY/GOUsd3syrZdQ=" providerId="None" clId="Web-{26146AB1-C590-4D9E-A56D-6384E79CDA59}" dt="2025-10-23T17:50:56.559" v="223" actId="1076"/>
          <ac:spMkLst>
            <pc:docMk/>
            <pc:sldMk cId="47115046" sldId="292"/>
            <ac:spMk id="3" creationId="{7F1CCB64-8231-435F-87C9-78C908E39380}"/>
          </ac:spMkLst>
        </pc:spChg>
      </pc:sldChg>
      <pc:sldChg chg="addSp modSp">
        <pc:chgData name="Luigi Ruggiero" userId="iWrgHs/Fy4ISuy/Ilni2S1nv0ZqRtY/GOUsd3syrZdQ=" providerId="None" clId="Web-{26146AB1-C590-4D9E-A56D-6384E79CDA59}" dt="2025-10-23T17:06:07.521" v="34"/>
        <pc:sldMkLst>
          <pc:docMk/>
          <pc:sldMk cId="2433426236" sldId="297"/>
        </pc:sldMkLst>
        <pc:spChg chg="add mod">
          <ac:chgData name="Luigi Ruggiero" userId="iWrgHs/Fy4ISuy/Ilni2S1nv0ZqRtY/GOUsd3syrZdQ=" providerId="None" clId="Web-{26146AB1-C590-4D9E-A56D-6384E79CDA59}" dt="2025-10-23T17:06:07.521" v="34"/>
          <ac:spMkLst>
            <pc:docMk/>
            <pc:sldMk cId="2433426236" sldId="297"/>
            <ac:spMk id="11" creationId="{6D2C844E-BF27-A321-4F6E-110C3B75BBFC}"/>
          </ac:spMkLst>
        </pc:spChg>
        <pc:picChg chg="mod">
          <ac:chgData name="Luigi Ruggiero" userId="iWrgHs/Fy4ISuy/Ilni2S1nv0ZqRtY/GOUsd3syrZdQ=" providerId="None" clId="Web-{26146AB1-C590-4D9E-A56D-6384E79CDA59}" dt="2025-10-23T17:02:47.502" v="9" actId="1076"/>
          <ac:picMkLst>
            <pc:docMk/>
            <pc:sldMk cId="2433426236" sldId="297"/>
            <ac:picMk id="4" creationId="{67DBE2B2-0C59-0AD2-0D15-838AA3D2921F}"/>
          </ac:picMkLst>
        </pc:picChg>
        <pc:cxnChg chg="add mod">
          <ac:chgData name="Luigi Ruggiero" userId="iWrgHs/Fy4ISuy/Ilni2S1nv0ZqRtY/GOUsd3syrZdQ=" providerId="None" clId="Web-{26146AB1-C590-4D9E-A56D-6384E79CDA59}" dt="2025-10-23T17:04:05.644" v="17"/>
          <ac:cxnSpMkLst>
            <pc:docMk/>
            <pc:sldMk cId="2433426236" sldId="297"/>
            <ac:cxnSpMk id="6" creationId="{74A798DC-62E5-4149-FF44-0C5CB75932FC}"/>
          </ac:cxnSpMkLst>
        </pc:cxnChg>
        <pc:cxnChg chg="add mod">
          <ac:chgData name="Luigi Ruggiero" userId="iWrgHs/Fy4ISuy/Ilni2S1nv0ZqRtY/GOUsd3syrZdQ=" providerId="None" clId="Web-{26146AB1-C590-4D9E-A56D-6384E79CDA59}" dt="2025-10-23T17:04:23.098" v="20" actId="14100"/>
          <ac:cxnSpMkLst>
            <pc:docMk/>
            <pc:sldMk cId="2433426236" sldId="297"/>
            <ac:cxnSpMk id="7" creationId="{3737900D-BA0E-54F5-4B12-EEB377F60EC8}"/>
          </ac:cxnSpMkLst>
        </pc:cxnChg>
        <pc:cxnChg chg="add mod">
          <ac:chgData name="Luigi Ruggiero" userId="iWrgHs/Fy4ISuy/Ilni2S1nv0ZqRtY/GOUsd3syrZdQ=" providerId="None" clId="Web-{26146AB1-C590-4D9E-A56D-6384E79CDA59}" dt="2025-10-23T17:04:56.583" v="23" actId="14100"/>
          <ac:cxnSpMkLst>
            <pc:docMk/>
            <pc:sldMk cId="2433426236" sldId="297"/>
            <ac:cxnSpMk id="8" creationId="{91064C33-98BE-A131-5780-0D65CEE0C7BF}"/>
          </ac:cxnSpMkLst>
        </pc:cxnChg>
        <pc:cxnChg chg="add mod">
          <ac:chgData name="Luigi Ruggiero" userId="iWrgHs/Fy4ISuy/Ilni2S1nv0ZqRtY/GOUsd3syrZdQ=" providerId="None" clId="Web-{26146AB1-C590-4D9E-A56D-6384E79CDA59}" dt="2025-10-23T17:05:30.583" v="29" actId="1076"/>
          <ac:cxnSpMkLst>
            <pc:docMk/>
            <pc:sldMk cId="2433426236" sldId="297"/>
            <ac:cxnSpMk id="9" creationId="{83383996-BAF3-9D08-C634-0A5A77CBF2A1}"/>
          </ac:cxnSpMkLst>
        </pc:cxnChg>
        <pc:cxnChg chg="add mod">
          <ac:chgData name="Luigi Ruggiero" userId="iWrgHs/Fy4ISuy/Ilni2S1nv0ZqRtY/GOUsd3syrZdQ=" providerId="None" clId="Web-{26146AB1-C590-4D9E-A56D-6384E79CDA59}" dt="2025-10-23T17:05:44.037" v="31" actId="1076"/>
          <ac:cxnSpMkLst>
            <pc:docMk/>
            <pc:sldMk cId="2433426236" sldId="297"/>
            <ac:cxnSpMk id="10" creationId="{9A179258-D468-A0A6-D24D-ADD19975EB38}"/>
          </ac:cxnSpMkLst>
        </pc:cxnChg>
      </pc:sldChg>
      <pc:sldChg chg="addSp modSp">
        <pc:chgData name="Luigi Ruggiero" userId="iWrgHs/Fy4ISuy/Ilni2S1nv0ZqRtY/GOUsd3syrZdQ=" providerId="None" clId="Web-{26146AB1-C590-4D9E-A56D-6384E79CDA59}" dt="2025-10-23T17:11:46.904" v="73"/>
        <pc:sldMkLst>
          <pc:docMk/>
          <pc:sldMk cId="2363493884" sldId="298"/>
        </pc:sldMkLst>
        <pc:cxnChg chg="add mod">
          <ac:chgData name="Luigi Ruggiero" userId="iWrgHs/Fy4ISuy/Ilni2S1nv0ZqRtY/GOUsd3syrZdQ=" providerId="None" clId="Web-{26146AB1-C590-4D9E-A56D-6384E79CDA59}" dt="2025-10-23T17:11:46.904" v="73"/>
          <ac:cxnSpMkLst>
            <pc:docMk/>
            <pc:sldMk cId="2363493884" sldId="298"/>
            <ac:cxnSpMk id="2" creationId="{C6A6B200-D3F7-6B01-76C8-7AFD4E0ED750}"/>
          </ac:cxnSpMkLst>
        </pc:cxnChg>
        <pc:cxnChg chg="add mod">
          <ac:chgData name="Luigi Ruggiero" userId="iWrgHs/Fy4ISuy/Ilni2S1nv0ZqRtY/GOUsd3syrZdQ=" providerId="None" clId="Web-{26146AB1-C590-4D9E-A56D-6384E79CDA59}" dt="2025-10-23T17:11:43.341" v="72"/>
          <ac:cxnSpMkLst>
            <pc:docMk/>
            <pc:sldMk cId="2363493884" sldId="298"/>
            <ac:cxnSpMk id="7" creationId="{B5AF370C-FC66-799C-B755-C62C485C1283}"/>
          </ac:cxnSpMkLst>
        </pc:cxnChg>
        <pc:cxnChg chg="add mod">
          <ac:chgData name="Luigi Ruggiero" userId="iWrgHs/Fy4ISuy/Ilni2S1nv0ZqRtY/GOUsd3syrZdQ=" providerId="None" clId="Web-{26146AB1-C590-4D9E-A56D-6384E79CDA59}" dt="2025-10-23T17:11:40.091" v="71"/>
          <ac:cxnSpMkLst>
            <pc:docMk/>
            <pc:sldMk cId="2363493884" sldId="298"/>
            <ac:cxnSpMk id="8" creationId="{593F07C0-253E-0074-6FDA-6F771DD9DB7C}"/>
          </ac:cxnSpMkLst>
        </pc:cxnChg>
      </pc:sldChg>
      <pc:sldChg chg="addSp delSp modSp">
        <pc:chgData name="Luigi Ruggiero" userId="iWrgHs/Fy4ISuy/Ilni2S1nv0ZqRtY/GOUsd3syrZdQ=" providerId="None" clId="Web-{26146AB1-C590-4D9E-A56D-6384E79CDA59}" dt="2025-10-23T17:53:59.422" v="239" actId="1076"/>
        <pc:sldMkLst>
          <pc:docMk/>
          <pc:sldMk cId="4190476700" sldId="299"/>
        </pc:sldMkLst>
        <pc:spChg chg="add mod">
          <ac:chgData name="Luigi Ruggiero" userId="iWrgHs/Fy4ISuy/Ilni2S1nv0ZqRtY/GOUsd3syrZdQ=" providerId="None" clId="Web-{26146AB1-C590-4D9E-A56D-6384E79CDA59}" dt="2025-10-23T17:53:09.609" v="233" actId="1076"/>
          <ac:spMkLst>
            <pc:docMk/>
            <pc:sldMk cId="4190476700" sldId="299"/>
            <ac:spMk id="27" creationId="{14AD7C2D-81FE-1D60-2B91-17879128CEAD}"/>
          </ac:spMkLst>
        </pc:spChg>
        <pc:spChg chg="add mod">
          <ac:chgData name="Luigi Ruggiero" userId="iWrgHs/Fy4ISuy/Ilni2S1nv0ZqRtY/GOUsd3syrZdQ=" providerId="None" clId="Web-{26146AB1-C590-4D9E-A56D-6384E79CDA59}" dt="2025-10-23T17:53:59.422" v="239" actId="1076"/>
          <ac:spMkLst>
            <pc:docMk/>
            <pc:sldMk cId="4190476700" sldId="299"/>
            <ac:spMk id="29" creationId="{2802E6A5-74CD-3DE7-5668-29D811D31A0D}"/>
          </ac:spMkLst>
        </pc:spChg>
        <pc:picChg chg="mod">
          <ac:chgData name="Luigi Ruggiero" userId="iWrgHs/Fy4ISuy/Ilni2S1nv0ZqRtY/GOUsd3syrZdQ=" providerId="None" clId="Web-{26146AB1-C590-4D9E-A56D-6384E79CDA59}" dt="2025-10-23T17:53:56.985" v="238" actId="1076"/>
          <ac:picMkLst>
            <pc:docMk/>
            <pc:sldMk cId="4190476700" sldId="299"/>
            <ac:picMk id="5" creationId="{DC790DCA-DB88-D531-A379-DFCA998D3E74}"/>
          </ac:picMkLst>
        </pc:picChg>
        <pc:picChg chg="add del mod">
          <ac:chgData name="Luigi Ruggiero" userId="iWrgHs/Fy4ISuy/Ilni2S1nv0ZqRtY/GOUsd3syrZdQ=" providerId="None" clId="Web-{26146AB1-C590-4D9E-A56D-6384E79CDA59}" dt="2025-10-23T17:53:16.781" v="235"/>
          <ac:picMkLst>
            <pc:docMk/>
            <pc:sldMk cId="4190476700" sldId="299"/>
            <ac:picMk id="28" creationId="{129FA434-F41A-E78C-FE31-DD2F6796A13C}"/>
          </ac:picMkLst>
        </pc:picChg>
        <pc:cxnChg chg="add mod">
          <ac:chgData name="Luigi Ruggiero" userId="iWrgHs/Fy4ISuy/Ilni2S1nv0ZqRtY/GOUsd3syrZdQ=" providerId="None" clId="Web-{26146AB1-C590-4D9E-A56D-6384E79CDA59}" dt="2025-10-23T17:08:03.886" v="37" actId="14100"/>
          <ac:cxnSpMkLst>
            <pc:docMk/>
            <pc:sldMk cId="4190476700" sldId="299"/>
            <ac:cxnSpMk id="7" creationId="{73989864-84BF-B179-5A4E-C53F15917156}"/>
          </ac:cxnSpMkLst>
        </pc:cxnChg>
        <pc:cxnChg chg="add mod">
          <ac:chgData name="Luigi Ruggiero" userId="iWrgHs/Fy4ISuy/Ilni2S1nv0ZqRtY/GOUsd3syrZdQ=" providerId="None" clId="Web-{26146AB1-C590-4D9E-A56D-6384E79CDA59}" dt="2025-10-23T17:08:17.794" v="44" actId="14100"/>
          <ac:cxnSpMkLst>
            <pc:docMk/>
            <pc:sldMk cId="4190476700" sldId="299"/>
            <ac:cxnSpMk id="10" creationId="{0BD0027B-7181-454A-6195-B056D8F04D82}"/>
          </ac:cxnSpMkLst>
        </pc:cxnChg>
        <pc:cxnChg chg="add mod">
          <ac:chgData name="Luigi Ruggiero" userId="iWrgHs/Fy4ISuy/Ilni2S1nv0ZqRtY/GOUsd3syrZdQ=" providerId="None" clId="Web-{26146AB1-C590-4D9E-A56D-6384E79CDA59}" dt="2025-10-23T17:08:24.669" v="46" actId="14100"/>
          <ac:cxnSpMkLst>
            <pc:docMk/>
            <pc:sldMk cId="4190476700" sldId="299"/>
            <ac:cxnSpMk id="12" creationId="{DEAA8409-30B7-1EBB-BF07-F434601E94BF}"/>
          </ac:cxnSpMkLst>
        </pc:cxnChg>
        <pc:cxnChg chg="add mod">
          <ac:chgData name="Luigi Ruggiero" userId="iWrgHs/Fy4ISuy/Ilni2S1nv0ZqRtY/GOUsd3syrZdQ=" providerId="None" clId="Web-{26146AB1-C590-4D9E-A56D-6384E79CDA59}" dt="2025-10-23T17:08:33.951" v="48" actId="14100"/>
          <ac:cxnSpMkLst>
            <pc:docMk/>
            <pc:sldMk cId="4190476700" sldId="299"/>
            <ac:cxnSpMk id="14" creationId="{E6CFD488-0092-A44B-E292-C6E373CC19E7}"/>
          </ac:cxnSpMkLst>
        </pc:cxnChg>
        <pc:cxnChg chg="add mod">
          <ac:chgData name="Luigi Ruggiero" userId="iWrgHs/Fy4ISuy/Ilni2S1nv0ZqRtY/GOUsd3syrZdQ=" providerId="None" clId="Web-{26146AB1-C590-4D9E-A56D-6384E79CDA59}" dt="2025-10-23T17:09:10.955" v="54" actId="1076"/>
          <ac:cxnSpMkLst>
            <pc:docMk/>
            <pc:sldMk cId="4190476700" sldId="299"/>
            <ac:cxnSpMk id="16" creationId="{84AB1D4D-214A-256C-34B0-14397255A11F}"/>
          </ac:cxnSpMkLst>
        </pc:cxnChg>
        <pc:cxnChg chg="add mod">
          <ac:chgData name="Luigi Ruggiero" userId="iWrgHs/Fy4ISuy/Ilni2S1nv0ZqRtY/GOUsd3syrZdQ=" providerId="None" clId="Web-{26146AB1-C590-4D9E-A56D-6384E79CDA59}" dt="2025-10-23T17:09:26.206" v="57" actId="14100"/>
          <ac:cxnSpMkLst>
            <pc:docMk/>
            <pc:sldMk cId="4190476700" sldId="299"/>
            <ac:cxnSpMk id="18" creationId="{BD966F80-7589-B249-9A83-FE4564C3CF27}"/>
          </ac:cxnSpMkLst>
        </pc:cxnChg>
        <pc:cxnChg chg="add mod">
          <ac:chgData name="Luigi Ruggiero" userId="iWrgHs/Fy4ISuy/Ilni2S1nv0ZqRtY/GOUsd3syrZdQ=" providerId="None" clId="Web-{26146AB1-C590-4D9E-A56D-6384E79CDA59}" dt="2025-10-23T17:09:43.895" v="61" actId="14100"/>
          <ac:cxnSpMkLst>
            <pc:docMk/>
            <pc:sldMk cId="4190476700" sldId="299"/>
            <ac:cxnSpMk id="20" creationId="{1BB38C04-A5D2-083D-8CA4-BBFE6F6DDFC1}"/>
          </ac:cxnSpMkLst>
        </pc:cxnChg>
        <pc:cxnChg chg="add mod">
          <ac:chgData name="Luigi Ruggiero" userId="iWrgHs/Fy4ISuy/Ilni2S1nv0ZqRtY/GOUsd3syrZdQ=" providerId="None" clId="Web-{26146AB1-C590-4D9E-A56D-6384E79CDA59}" dt="2025-10-23T17:10:13.273" v="68" actId="14100"/>
          <ac:cxnSpMkLst>
            <pc:docMk/>
            <pc:sldMk cId="4190476700" sldId="299"/>
            <ac:cxnSpMk id="22" creationId="{2ACAFC71-8F3C-95F2-8A2C-B3E566335A4A}"/>
          </ac:cxnSpMkLst>
        </pc:cxnChg>
        <pc:cxnChg chg="add mod">
          <ac:chgData name="Luigi Ruggiero" userId="iWrgHs/Fy4ISuy/Ilni2S1nv0ZqRtY/GOUsd3syrZdQ=" providerId="None" clId="Web-{26146AB1-C590-4D9E-A56D-6384E79CDA59}" dt="2025-10-23T17:10:04.272" v="66" actId="14100"/>
          <ac:cxnSpMkLst>
            <pc:docMk/>
            <pc:sldMk cId="4190476700" sldId="299"/>
            <ac:cxnSpMk id="24" creationId="{B75B99DA-3A0E-08C6-6E49-F5DF2AD27651}"/>
          </ac:cxnSpMkLst>
        </pc:cxnChg>
        <pc:cxnChg chg="add mod">
          <ac:chgData name="Luigi Ruggiero" userId="iWrgHs/Fy4ISuy/Ilni2S1nv0ZqRtY/GOUsd3syrZdQ=" providerId="None" clId="Web-{26146AB1-C590-4D9E-A56D-6384E79CDA59}" dt="2025-10-23T17:10:23.945" v="70" actId="14100"/>
          <ac:cxnSpMkLst>
            <pc:docMk/>
            <pc:sldMk cId="4190476700" sldId="299"/>
            <ac:cxnSpMk id="26" creationId="{1092A2B7-4CD5-E9E4-4F52-5CAD9B46F22D}"/>
          </ac:cxnSpMkLst>
        </pc:cxnChg>
      </pc:sldChg>
      <pc:sldChg chg="addSp modSp">
        <pc:chgData name="Luigi Ruggiero" userId="iWrgHs/Fy4ISuy/Ilni2S1nv0ZqRtY/GOUsd3syrZdQ=" providerId="None" clId="Web-{26146AB1-C590-4D9E-A56D-6384E79CDA59}" dt="2025-10-23T17:21:12.687" v="109"/>
        <pc:sldMkLst>
          <pc:docMk/>
          <pc:sldMk cId="2386697631" sldId="304"/>
        </pc:sldMkLst>
        <pc:spChg chg="add mod">
          <ac:chgData name="Luigi Ruggiero" userId="iWrgHs/Fy4ISuy/Ilni2S1nv0ZqRtY/GOUsd3syrZdQ=" providerId="None" clId="Web-{26146AB1-C590-4D9E-A56D-6384E79CDA59}" dt="2025-10-23T17:21:12.687" v="109"/>
          <ac:spMkLst>
            <pc:docMk/>
            <pc:sldMk cId="2386697631" sldId="304"/>
            <ac:spMk id="8" creationId="{47161933-04F0-A5FF-6897-60B432160F01}"/>
          </ac:spMkLst>
        </pc:spChg>
        <pc:picChg chg="mod">
          <ac:chgData name="Luigi Ruggiero" userId="iWrgHs/Fy4ISuy/Ilni2S1nv0ZqRtY/GOUsd3syrZdQ=" providerId="None" clId="Web-{26146AB1-C590-4D9E-A56D-6384E79CDA59}" dt="2025-10-23T17:19:44.623" v="104" actId="14100"/>
          <ac:picMkLst>
            <pc:docMk/>
            <pc:sldMk cId="2386697631" sldId="304"/>
            <ac:picMk id="11" creationId="{D19DFBAF-AAF3-CA38-D1CE-FD1041FAA4B6}"/>
          </ac:picMkLst>
        </pc:picChg>
        <pc:cxnChg chg="add mod">
          <ac:chgData name="Luigi Ruggiero" userId="iWrgHs/Fy4ISuy/Ilni2S1nv0ZqRtY/GOUsd3syrZdQ=" providerId="None" clId="Web-{26146AB1-C590-4D9E-A56D-6384E79CDA59}" dt="2025-10-23T17:12:25.703" v="77"/>
          <ac:cxnSpMkLst>
            <pc:docMk/>
            <pc:sldMk cId="2386697631" sldId="304"/>
            <ac:cxnSpMk id="7" creationId="{DB6E4FD3-5A63-DA41-54CC-753A3534D57C}"/>
          </ac:cxnSpMkLst>
        </pc:cxnChg>
      </pc:sldChg>
      <pc:sldChg chg="modSp">
        <pc:chgData name="Luigi Ruggiero" userId="iWrgHs/Fy4ISuy/Ilni2S1nv0ZqRtY/GOUsd3syrZdQ=" providerId="None" clId="Web-{26146AB1-C590-4D9E-A56D-6384E79CDA59}" dt="2025-10-23T18:03:48.329" v="256" actId="1076"/>
        <pc:sldMkLst>
          <pc:docMk/>
          <pc:sldMk cId="1489792365" sldId="305"/>
        </pc:sldMkLst>
        <pc:picChg chg="mod">
          <ac:chgData name="Luigi Ruggiero" userId="iWrgHs/Fy4ISuy/Ilni2S1nv0ZqRtY/GOUsd3syrZdQ=" providerId="None" clId="Web-{26146AB1-C590-4D9E-A56D-6384E79CDA59}" dt="2025-10-23T18:03:48.329" v="256" actId="1076"/>
          <ac:picMkLst>
            <pc:docMk/>
            <pc:sldMk cId="1489792365" sldId="305"/>
            <ac:picMk id="5" creationId="{8C6E464A-8188-BF18-E0A1-F35F6B1FBEB1}"/>
          </ac:picMkLst>
        </pc:picChg>
      </pc:sldChg>
      <pc:sldChg chg="ord">
        <pc:chgData name="Luigi Ruggiero" userId="iWrgHs/Fy4ISuy/Ilni2S1nv0ZqRtY/GOUsd3syrZdQ=" providerId="None" clId="Web-{26146AB1-C590-4D9E-A56D-6384E79CDA59}" dt="2025-10-23T17:36:36.680" v="206"/>
        <pc:sldMkLst>
          <pc:docMk/>
          <pc:sldMk cId="3595510272" sldId="306"/>
        </pc:sldMkLst>
      </pc:sldChg>
      <pc:sldChg chg="ord">
        <pc:chgData name="Luigi Ruggiero" userId="iWrgHs/Fy4ISuy/Ilni2S1nv0ZqRtY/GOUsd3syrZdQ=" providerId="None" clId="Web-{26146AB1-C590-4D9E-A56D-6384E79CDA59}" dt="2025-10-23T17:54:26.220" v="240"/>
        <pc:sldMkLst>
          <pc:docMk/>
          <pc:sldMk cId="2855874263" sldId="307"/>
        </pc:sldMkLst>
      </pc:sldChg>
      <pc:sldChg chg="ord">
        <pc:chgData name="Luigi Ruggiero" userId="iWrgHs/Fy4ISuy/Ilni2S1nv0ZqRtY/GOUsd3syrZdQ=" providerId="None" clId="Web-{26146AB1-C590-4D9E-A56D-6384E79CDA59}" dt="2025-10-23T17:31:23.062" v="173"/>
        <pc:sldMkLst>
          <pc:docMk/>
          <pc:sldMk cId="576717702" sldId="311"/>
        </pc:sldMkLst>
      </pc:sldChg>
      <pc:sldChg chg="addSp modSp addAnim modAnim">
        <pc:chgData name="Luigi Ruggiero" userId="iWrgHs/Fy4ISuy/Ilni2S1nv0ZqRtY/GOUsd3syrZdQ=" providerId="None" clId="Web-{26146AB1-C590-4D9E-A56D-6384E79CDA59}" dt="2025-10-23T17:50:26.839" v="221" actId="1076"/>
        <pc:sldMkLst>
          <pc:docMk/>
          <pc:sldMk cId="1133555358" sldId="312"/>
        </pc:sldMkLst>
        <pc:spChg chg="add mod">
          <ac:chgData name="Luigi Ruggiero" userId="iWrgHs/Fy4ISuy/Ilni2S1nv0ZqRtY/GOUsd3syrZdQ=" providerId="None" clId="Web-{26146AB1-C590-4D9E-A56D-6384E79CDA59}" dt="2025-10-23T17:14:48.209" v="88" actId="1076"/>
          <ac:spMkLst>
            <pc:docMk/>
            <pc:sldMk cId="1133555358" sldId="312"/>
            <ac:spMk id="11" creationId="{13920D17-07CB-13D5-5328-35730736313A}"/>
          </ac:spMkLst>
        </pc:spChg>
        <pc:spChg chg="add mod">
          <ac:chgData name="Luigi Ruggiero" userId="iWrgHs/Fy4ISuy/Ilni2S1nv0ZqRtY/GOUsd3syrZdQ=" providerId="None" clId="Web-{26146AB1-C590-4D9E-A56D-6384E79CDA59}" dt="2025-10-23T17:15:49.726" v="97"/>
          <ac:spMkLst>
            <pc:docMk/>
            <pc:sldMk cId="1133555358" sldId="312"/>
            <ac:spMk id="12" creationId="{7F9606F7-E487-560B-6307-3958B0255274}"/>
          </ac:spMkLst>
        </pc:spChg>
        <pc:grpChg chg="add mod">
          <ac:chgData name="Luigi Ruggiero" userId="iWrgHs/Fy4ISuy/Ilni2S1nv0ZqRtY/GOUsd3syrZdQ=" providerId="None" clId="Web-{26146AB1-C590-4D9E-A56D-6384E79CDA59}" dt="2025-10-23T17:16:00.149" v="98" actId="1076"/>
          <ac:grpSpMkLst>
            <pc:docMk/>
            <pc:sldMk cId="1133555358" sldId="312"/>
            <ac:grpSpMk id="10" creationId="{00B3B908-4D4A-9B05-8282-12867566A9F2}"/>
          </ac:grpSpMkLst>
        </pc:grpChg>
        <pc:grpChg chg="add">
          <ac:chgData name="Luigi Ruggiero" userId="iWrgHs/Fy4ISuy/Ilni2S1nv0ZqRtY/GOUsd3syrZdQ=" providerId="None" clId="Web-{26146AB1-C590-4D9E-A56D-6384E79CDA59}" dt="2025-10-23T17:16:08.117" v="99"/>
          <ac:grpSpMkLst>
            <pc:docMk/>
            <pc:sldMk cId="1133555358" sldId="312"/>
            <ac:grpSpMk id="13" creationId="{4847D823-C465-B98B-3F7E-61DD4E0231E0}"/>
          </ac:grpSpMkLst>
        </pc:grpChg>
        <pc:picChg chg="mod">
          <ac:chgData name="Luigi Ruggiero" userId="iWrgHs/Fy4ISuy/Ilni2S1nv0ZqRtY/GOUsd3syrZdQ=" providerId="None" clId="Web-{26146AB1-C590-4D9E-A56D-6384E79CDA59}" dt="2025-10-23T17:50:26.839" v="221" actId="1076"/>
          <ac:picMkLst>
            <pc:docMk/>
            <pc:sldMk cId="1133555358" sldId="312"/>
            <ac:picMk id="1026" creationId="{92C7D697-7D52-4E15-84DA-5106063BEC65}"/>
          </ac:picMkLst>
        </pc:picChg>
        <pc:picChg chg="mod">
          <ac:chgData name="Luigi Ruggiero" userId="iWrgHs/Fy4ISuy/Ilni2S1nv0ZqRtY/GOUsd3syrZdQ=" providerId="None" clId="Web-{26146AB1-C590-4D9E-A56D-6384E79CDA59}" dt="2025-10-23T17:15:21.288" v="93" actId="1076"/>
          <ac:picMkLst>
            <pc:docMk/>
            <pc:sldMk cId="1133555358" sldId="312"/>
            <ac:picMk id="1028" creationId="{6CAEA973-445F-4447-8F35-4A2DA54D2677}"/>
          </ac:picMkLst>
        </pc:picChg>
      </pc:sldChg>
      <pc:sldChg chg="modSp">
        <pc:chgData name="Luigi Ruggiero" userId="iWrgHs/Fy4ISuy/Ilni2S1nv0ZqRtY/GOUsd3syrZdQ=" providerId="None" clId="Web-{26146AB1-C590-4D9E-A56D-6384E79CDA59}" dt="2025-10-23T17:51:32.904" v="227" actId="1076"/>
        <pc:sldMkLst>
          <pc:docMk/>
          <pc:sldMk cId="156719525" sldId="314"/>
        </pc:sldMkLst>
        <pc:spChg chg="mod">
          <ac:chgData name="Luigi Ruggiero" userId="iWrgHs/Fy4ISuy/Ilni2S1nv0ZqRtY/GOUsd3syrZdQ=" providerId="None" clId="Web-{26146AB1-C590-4D9E-A56D-6384E79CDA59}" dt="2025-10-23T17:51:21.044" v="226" actId="1076"/>
          <ac:spMkLst>
            <pc:docMk/>
            <pc:sldMk cId="156719525" sldId="314"/>
            <ac:spMk id="29" creationId="{AEF98B0B-BD2D-4102-892F-8ACF4E4FAF27}"/>
          </ac:spMkLst>
        </pc:spChg>
        <pc:grpChg chg="mod">
          <ac:chgData name="Luigi Ruggiero" userId="iWrgHs/Fy4ISuy/Ilni2S1nv0ZqRtY/GOUsd3syrZdQ=" providerId="None" clId="Web-{26146AB1-C590-4D9E-A56D-6384E79CDA59}" dt="2025-10-23T17:51:32.904" v="227" actId="1076"/>
          <ac:grpSpMkLst>
            <pc:docMk/>
            <pc:sldMk cId="156719525" sldId="314"/>
            <ac:grpSpMk id="31" creationId="{B11599D9-0122-4C72-9033-E044DAF03E50}"/>
          </ac:grpSpMkLst>
        </pc:grpChg>
      </pc:sldChg>
      <pc:sldChg chg="del ord">
        <pc:chgData name="Luigi Ruggiero" userId="iWrgHs/Fy4ISuy/Ilni2S1nv0ZqRtY/GOUsd3syrZdQ=" providerId="None" clId="Web-{26146AB1-C590-4D9E-A56D-6384E79CDA59}" dt="2025-10-23T17:55:05.158" v="241"/>
        <pc:sldMkLst>
          <pc:docMk/>
          <pc:sldMk cId="3174049286" sldId="316"/>
        </pc:sldMkLst>
      </pc:sldChg>
      <pc:sldChg chg="addSp modSp ord">
        <pc:chgData name="Luigi Ruggiero" userId="iWrgHs/Fy4ISuy/Ilni2S1nv0ZqRtY/GOUsd3syrZdQ=" providerId="None" clId="Web-{26146AB1-C590-4D9E-A56D-6384E79CDA59}" dt="2025-10-23T17:59:16.744" v="255" actId="1076"/>
        <pc:sldMkLst>
          <pc:docMk/>
          <pc:sldMk cId="1202018482" sldId="317"/>
        </pc:sldMkLst>
        <pc:picChg chg="add mod">
          <ac:chgData name="Luigi Ruggiero" userId="iWrgHs/Fy4ISuy/Ilni2S1nv0ZqRtY/GOUsd3syrZdQ=" providerId="None" clId="Web-{26146AB1-C590-4D9E-A56D-6384E79CDA59}" dt="2025-10-23T17:59:16.744" v="255" actId="1076"/>
          <ac:picMkLst>
            <pc:docMk/>
            <pc:sldMk cId="1202018482" sldId="317"/>
            <ac:picMk id="2" creationId="{3FA709D5-4557-B501-F66E-57BD2E003220}"/>
          </ac:picMkLst>
        </pc:picChg>
      </pc:sldChg>
      <pc:sldChg chg="add del replId">
        <pc:chgData name="Luigi Ruggiero" userId="iWrgHs/Fy4ISuy/Ilni2S1nv0ZqRtY/GOUsd3syrZdQ=" providerId="None" clId="Web-{26146AB1-C590-4D9E-A56D-6384E79CDA59}" dt="2025-10-23T17:03:32.253" v="11"/>
        <pc:sldMkLst>
          <pc:docMk/>
          <pc:sldMk cId="3483011624" sldId="318"/>
        </pc:sldMkLst>
      </pc:sldChg>
    </pc:docChg>
  </pc:docChgLst>
  <pc:docChgLst>
    <pc:chgData name="Luigi Ruggiero" userId="iWrgHs/Fy4ISuy/Ilni2S1nv0ZqRtY/GOUsd3syrZdQ=" providerId="None" clId="Web-{11BE5EC4-28CD-419D-8718-352387975469}"/>
    <pc:docChg chg="modSld">
      <pc:chgData name="Luigi Ruggiero" userId="iWrgHs/Fy4ISuy/Ilni2S1nv0ZqRtY/GOUsd3syrZdQ=" providerId="None" clId="Web-{11BE5EC4-28CD-419D-8718-352387975469}" dt="2025-10-20T20:51:54.991" v="5" actId="14100"/>
      <pc:docMkLst>
        <pc:docMk/>
      </pc:docMkLst>
      <pc:sldChg chg="modSp">
        <pc:chgData name="Luigi Ruggiero" userId="iWrgHs/Fy4ISuy/Ilni2S1nv0ZqRtY/GOUsd3syrZdQ=" providerId="None" clId="Web-{11BE5EC4-28CD-419D-8718-352387975469}" dt="2025-10-20T20:51:54.991" v="5" actId="14100"/>
        <pc:sldMkLst>
          <pc:docMk/>
          <pc:sldMk cId="946562550" sldId="301"/>
        </pc:sldMkLst>
        <pc:spChg chg="mod">
          <ac:chgData name="Luigi Ruggiero" userId="iWrgHs/Fy4ISuy/Ilni2S1nv0ZqRtY/GOUsd3syrZdQ=" providerId="None" clId="Web-{11BE5EC4-28CD-419D-8718-352387975469}" dt="2025-10-20T20:50:10.410" v="4" actId="20577"/>
          <ac:spMkLst>
            <pc:docMk/>
            <pc:sldMk cId="946562550" sldId="301"/>
            <ac:spMk id="5" creationId="{00000000-0000-0000-0000-000000000000}"/>
          </ac:spMkLst>
        </pc:spChg>
        <pc:picChg chg="mod">
          <ac:chgData name="Luigi Ruggiero" userId="iWrgHs/Fy4ISuy/Ilni2S1nv0ZqRtY/GOUsd3syrZdQ=" providerId="None" clId="Web-{11BE5EC4-28CD-419D-8718-352387975469}" dt="2025-10-20T20:51:54.991" v="5" actId="14100"/>
          <ac:picMkLst>
            <pc:docMk/>
            <pc:sldMk cId="946562550" sldId="301"/>
            <ac:picMk id="4" creationId="{C300C295-C9D8-E6B7-A10C-ECCB9702BE4A}"/>
          </ac:picMkLst>
        </pc:picChg>
      </pc:sldChg>
      <pc:sldChg chg="addSp modSp">
        <pc:chgData name="Luigi Ruggiero" userId="iWrgHs/Fy4ISuy/Ilni2S1nv0ZqRtY/GOUsd3syrZdQ=" providerId="None" clId="Web-{11BE5EC4-28CD-419D-8718-352387975469}" dt="2025-10-20T20:49:45.190" v="2" actId="1076"/>
        <pc:sldMkLst>
          <pc:docMk/>
          <pc:sldMk cId="1489792365" sldId="305"/>
        </pc:sldMkLst>
        <pc:picChg chg="add mod">
          <ac:chgData name="Luigi Ruggiero" userId="iWrgHs/Fy4ISuy/Ilni2S1nv0ZqRtY/GOUsd3syrZdQ=" providerId="None" clId="Web-{11BE5EC4-28CD-419D-8718-352387975469}" dt="2025-10-20T20:49:45.190" v="2" actId="1076"/>
          <ac:picMkLst>
            <pc:docMk/>
            <pc:sldMk cId="1489792365" sldId="305"/>
            <ac:picMk id="5" creationId="{8C6E464A-8188-BF18-E0A1-F35F6B1FBEB1}"/>
          </ac:picMkLst>
        </pc:picChg>
      </pc:sldChg>
    </pc:docChg>
  </pc:docChgLst>
  <pc:docChgLst>
    <pc:chgData name="Luigi Ruggiero" userId="iWrgHs/Fy4ISuy/Ilni2S1nv0ZqRtY/GOUsd3syrZdQ=" providerId="None" clId="Web-{F06C3D4B-9422-4D3E-886C-F4C1E38E6A0A}"/>
    <pc:docChg chg="delSld modSld sldOrd">
      <pc:chgData name="Luigi Ruggiero" userId="iWrgHs/Fy4ISuy/Ilni2S1nv0ZqRtY/GOUsd3syrZdQ=" providerId="None" clId="Web-{F06C3D4B-9422-4D3E-886C-F4C1E38E6A0A}" dt="2025-10-23T19:57:00.065" v="101" actId="20577"/>
      <pc:docMkLst>
        <pc:docMk/>
      </pc:docMkLst>
      <pc:sldChg chg="modSp">
        <pc:chgData name="Luigi Ruggiero" userId="iWrgHs/Fy4ISuy/Ilni2S1nv0ZqRtY/GOUsd3syrZdQ=" providerId="None" clId="Web-{F06C3D4B-9422-4D3E-886C-F4C1E38E6A0A}" dt="2025-10-23T19:52:43.277" v="89" actId="20577"/>
        <pc:sldMkLst>
          <pc:docMk/>
          <pc:sldMk cId="0" sldId="269"/>
        </pc:sldMkLst>
        <pc:spChg chg="mod">
          <ac:chgData name="Luigi Ruggiero" userId="iWrgHs/Fy4ISuy/Ilni2S1nv0ZqRtY/GOUsd3syrZdQ=" providerId="None" clId="Web-{F06C3D4B-9422-4D3E-886C-F4C1E38E6A0A}" dt="2025-10-23T19:48:07.091" v="44" actId="1076"/>
          <ac:spMkLst>
            <pc:docMk/>
            <pc:sldMk cId="0" sldId="269"/>
            <ac:spMk id="2" creationId="{00000000-0000-0000-0000-000000000000}"/>
          </ac:spMkLst>
        </pc:spChg>
        <pc:spChg chg="mod">
          <ac:chgData name="Luigi Ruggiero" userId="iWrgHs/Fy4ISuy/Ilni2S1nv0ZqRtY/GOUsd3syrZdQ=" providerId="None" clId="Web-{F06C3D4B-9422-4D3E-886C-F4C1E38E6A0A}" dt="2025-10-23T19:52:43.277" v="89" actId="20577"/>
          <ac:spMkLst>
            <pc:docMk/>
            <pc:sldMk cId="0" sldId="269"/>
            <ac:spMk id="3" creationId="{00000000-0000-0000-0000-000000000000}"/>
          </ac:spMkLst>
        </pc:spChg>
      </pc:sldChg>
      <pc:sldChg chg="modSp">
        <pc:chgData name="Luigi Ruggiero" userId="iWrgHs/Fy4ISuy/Ilni2S1nv0ZqRtY/GOUsd3syrZdQ=" providerId="None" clId="Web-{F06C3D4B-9422-4D3E-886C-F4C1E38E6A0A}" dt="2025-10-23T19:52:52.246" v="90" actId="1076"/>
        <pc:sldMkLst>
          <pc:docMk/>
          <pc:sldMk cId="1745545523" sldId="293"/>
        </pc:sldMkLst>
        <pc:spChg chg="mod">
          <ac:chgData name="Luigi Ruggiero" userId="iWrgHs/Fy4ISuy/Ilni2S1nv0ZqRtY/GOUsd3syrZdQ=" providerId="None" clId="Web-{F06C3D4B-9422-4D3E-886C-F4C1E38E6A0A}" dt="2025-10-23T19:52:52.246" v="90" actId="1076"/>
          <ac:spMkLst>
            <pc:docMk/>
            <pc:sldMk cId="1745545523" sldId="293"/>
            <ac:spMk id="3" creationId="{7F1CCB64-8231-435F-87C9-78C908E39380}"/>
          </ac:spMkLst>
        </pc:spChg>
      </pc:sldChg>
      <pc:sldChg chg="modSp del">
        <pc:chgData name="Luigi Ruggiero" userId="iWrgHs/Fy4ISuy/Ilni2S1nv0ZqRtY/GOUsd3syrZdQ=" providerId="None" clId="Web-{F06C3D4B-9422-4D3E-886C-F4C1E38E6A0A}" dt="2025-10-23T19:46:17.379" v="24"/>
        <pc:sldMkLst>
          <pc:docMk/>
          <pc:sldMk cId="3595510272" sldId="306"/>
        </pc:sldMkLst>
        <pc:spChg chg="mod">
          <ac:chgData name="Luigi Ruggiero" userId="iWrgHs/Fy4ISuy/Ilni2S1nv0ZqRtY/GOUsd3syrZdQ=" providerId="None" clId="Web-{F06C3D4B-9422-4D3E-886C-F4C1E38E6A0A}" dt="2025-10-23T19:46:02.783" v="23" actId="20577"/>
          <ac:spMkLst>
            <pc:docMk/>
            <pc:sldMk cId="3595510272" sldId="306"/>
            <ac:spMk id="3" creationId="{00000000-0000-0000-0000-000000000000}"/>
          </ac:spMkLst>
        </pc:spChg>
      </pc:sldChg>
      <pc:sldChg chg="modSp ord">
        <pc:chgData name="Luigi Ruggiero" userId="iWrgHs/Fy4ISuy/Ilni2S1nv0ZqRtY/GOUsd3syrZdQ=" providerId="None" clId="Web-{F06C3D4B-9422-4D3E-886C-F4C1E38E6A0A}" dt="2025-10-23T19:51:58.947" v="57"/>
        <pc:sldMkLst>
          <pc:docMk/>
          <pc:sldMk cId="2855874263" sldId="307"/>
        </pc:sldMkLst>
        <pc:spChg chg="mod">
          <ac:chgData name="Luigi Ruggiero" userId="iWrgHs/Fy4ISuy/Ilni2S1nv0ZqRtY/GOUsd3syrZdQ=" providerId="None" clId="Web-{F06C3D4B-9422-4D3E-886C-F4C1E38E6A0A}" dt="2025-10-23T19:49:26.362" v="53" actId="1076"/>
          <ac:spMkLst>
            <pc:docMk/>
            <pc:sldMk cId="2855874263" sldId="307"/>
            <ac:spMk id="2" creationId="{00000000-0000-0000-0000-000000000000}"/>
          </ac:spMkLst>
        </pc:spChg>
      </pc:sldChg>
      <pc:sldChg chg="modSp">
        <pc:chgData name="Luigi Ruggiero" userId="iWrgHs/Fy4ISuy/Ilni2S1nv0ZqRtY/GOUsd3syrZdQ=" providerId="None" clId="Web-{F06C3D4B-9422-4D3E-886C-F4C1E38E6A0A}" dt="2025-10-23T19:51:28.649" v="56" actId="1076"/>
        <pc:sldMkLst>
          <pc:docMk/>
          <pc:sldMk cId="2981979590" sldId="308"/>
        </pc:sldMkLst>
        <pc:graphicFrameChg chg="mod">
          <ac:chgData name="Luigi Ruggiero" userId="iWrgHs/Fy4ISuy/Ilni2S1nv0ZqRtY/GOUsd3syrZdQ=" providerId="None" clId="Web-{F06C3D4B-9422-4D3E-886C-F4C1E38E6A0A}" dt="2025-10-23T19:51:28.649" v="56" actId="1076"/>
          <ac:graphicFrameMkLst>
            <pc:docMk/>
            <pc:sldMk cId="2981979590" sldId="308"/>
            <ac:graphicFrameMk id="3" creationId="{00000000-0000-0000-0000-000000000000}"/>
          </ac:graphicFrameMkLst>
        </pc:graphicFrameChg>
      </pc:sldChg>
      <pc:sldChg chg="modSp">
        <pc:chgData name="Luigi Ruggiero" userId="iWrgHs/Fy4ISuy/Ilni2S1nv0ZqRtY/GOUsd3syrZdQ=" providerId="None" clId="Web-{F06C3D4B-9422-4D3E-886C-F4C1E38E6A0A}" dt="2025-10-23T19:57:00.065" v="101" actId="20577"/>
        <pc:sldMkLst>
          <pc:docMk/>
          <pc:sldMk cId="156719525" sldId="314"/>
        </pc:sldMkLst>
        <pc:spChg chg="mod">
          <ac:chgData name="Luigi Ruggiero" userId="iWrgHs/Fy4ISuy/Ilni2S1nv0ZqRtY/GOUsd3syrZdQ=" providerId="None" clId="Web-{F06C3D4B-9422-4D3E-886C-F4C1E38E6A0A}" dt="2025-10-23T19:56:46.252" v="100" actId="20577"/>
          <ac:spMkLst>
            <pc:docMk/>
            <pc:sldMk cId="156719525" sldId="314"/>
            <ac:spMk id="29" creationId="{AEF98B0B-BD2D-4102-892F-8ACF4E4FAF27}"/>
          </ac:spMkLst>
        </pc:spChg>
        <pc:spChg chg="mod">
          <ac:chgData name="Luigi Ruggiero" userId="iWrgHs/Fy4ISuy/Ilni2S1nv0ZqRtY/GOUsd3syrZdQ=" providerId="None" clId="Web-{F06C3D4B-9422-4D3E-886C-F4C1E38E6A0A}" dt="2025-10-23T19:57:00.065" v="101" actId="20577"/>
          <ac:spMkLst>
            <pc:docMk/>
            <pc:sldMk cId="156719525" sldId="314"/>
            <ac:spMk id="30" creationId="{B0F4C98D-C768-476C-995B-EA3DA201C26E}"/>
          </ac:spMkLst>
        </pc:spChg>
      </pc:sldChg>
      <pc:sldChg chg="addSp modSp">
        <pc:chgData name="Luigi Ruggiero" userId="iWrgHs/Fy4ISuy/Ilni2S1nv0ZqRtY/GOUsd3syrZdQ=" providerId="None" clId="Web-{F06C3D4B-9422-4D3E-886C-F4C1E38E6A0A}" dt="2025-10-23T19:56:13.517" v="98"/>
        <pc:sldMkLst>
          <pc:docMk/>
          <pc:sldMk cId="1202018482" sldId="317"/>
        </pc:sldMkLst>
        <pc:picChg chg="mod">
          <ac:chgData name="Luigi Ruggiero" userId="iWrgHs/Fy4ISuy/Ilni2S1nv0ZqRtY/GOUsd3syrZdQ=" providerId="None" clId="Web-{F06C3D4B-9422-4D3E-886C-F4C1E38E6A0A}" dt="2025-10-23T19:54:49.734" v="92" actId="1076"/>
          <ac:picMkLst>
            <pc:docMk/>
            <pc:sldMk cId="1202018482" sldId="317"/>
            <ac:picMk id="2" creationId="{3FA709D5-4557-B501-F66E-57BD2E003220}"/>
          </ac:picMkLst>
        </pc:picChg>
        <pc:cxnChg chg="add mod">
          <ac:chgData name="Luigi Ruggiero" userId="iWrgHs/Fy4ISuy/Ilni2S1nv0ZqRtY/GOUsd3syrZdQ=" providerId="None" clId="Web-{F06C3D4B-9422-4D3E-886C-F4C1E38E6A0A}" dt="2025-10-23T19:56:06.861" v="96"/>
          <ac:cxnSpMkLst>
            <pc:docMk/>
            <pc:sldMk cId="1202018482" sldId="317"/>
            <ac:cxnSpMk id="4" creationId="{231C9867-E8AD-19AD-A73C-20FFA7DABD59}"/>
          </ac:cxnSpMkLst>
        </pc:cxnChg>
        <pc:cxnChg chg="add mod">
          <ac:chgData name="Luigi Ruggiero" userId="iWrgHs/Fy4ISuy/Ilni2S1nv0ZqRtY/GOUsd3syrZdQ=" providerId="None" clId="Web-{F06C3D4B-9422-4D3E-886C-F4C1E38E6A0A}" dt="2025-10-23T19:56:10.752" v="97"/>
          <ac:cxnSpMkLst>
            <pc:docMk/>
            <pc:sldMk cId="1202018482" sldId="317"/>
            <ac:cxnSpMk id="5" creationId="{CA271161-C791-A254-EA3B-E89ED50A1F30}"/>
          </ac:cxnSpMkLst>
        </pc:cxnChg>
        <pc:cxnChg chg="add mod">
          <ac:chgData name="Luigi Ruggiero" userId="iWrgHs/Fy4ISuy/Ilni2S1nv0ZqRtY/GOUsd3syrZdQ=" providerId="None" clId="Web-{F06C3D4B-9422-4D3E-886C-F4C1E38E6A0A}" dt="2025-10-23T19:56:13.517" v="98"/>
          <ac:cxnSpMkLst>
            <pc:docMk/>
            <pc:sldMk cId="1202018482" sldId="317"/>
            <ac:cxnSpMk id="6" creationId="{4AAD887B-FB39-E019-CD28-AC6A92D5EE85}"/>
          </ac:cxnSpMkLst>
        </pc:cxn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623AA0E9-8CD0-4A6E-A65E-A06028B83FE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dirty="0"/>
          </a:p>
        </p:txBody>
      </p:sp>
      <p:sp>
        <p:nvSpPr>
          <p:cNvPr id="3" name="Segnaposto data 2">
            <a:extLst>
              <a:ext uri="{FF2B5EF4-FFF2-40B4-BE49-F238E27FC236}">
                <a16:creationId xmlns:a16="http://schemas.microsoft.com/office/drawing/2014/main" id="{D5E2408B-C9AB-4665-AC99-B057BD0A43D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36FC0A7B-6666-4F41-AD03-C74B76B10001}" type="datetime1">
              <a:rPr lang="it-IT" smtClean="0"/>
              <a:t>27/10/2025</a:t>
            </a:fld>
            <a:endParaRPr lang="it-IT" dirty="0"/>
          </a:p>
        </p:txBody>
      </p:sp>
      <p:sp>
        <p:nvSpPr>
          <p:cNvPr id="4" name="Segnaposto piè di pagina 3">
            <a:extLst>
              <a:ext uri="{FF2B5EF4-FFF2-40B4-BE49-F238E27FC236}">
                <a16:creationId xmlns:a16="http://schemas.microsoft.com/office/drawing/2014/main" id="{8CD1B215-531B-4869-BD98-BD3B1390B1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dirty="0"/>
          </a:p>
        </p:txBody>
      </p:sp>
      <p:sp>
        <p:nvSpPr>
          <p:cNvPr id="5" name="Segnaposto numero diapositiva 4">
            <a:extLst>
              <a:ext uri="{FF2B5EF4-FFF2-40B4-BE49-F238E27FC236}">
                <a16:creationId xmlns:a16="http://schemas.microsoft.com/office/drawing/2014/main" id="{60B53F21-4D67-455D-8074-E9E6EC26FA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52858E0-3D38-47B7-97D4-4FE08D90D359}" type="slidenum">
              <a:rPr lang="it-IT" smtClean="0"/>
              <a:t>‹N›</a:t>
            </a:fld>
            <a:endParaRPr lang="it-IT" dirty="0"/>
          </a:p>
        </p:txBody>
      </p:sp>
    </p:spTree>
    <p:extLst>
      <p:ext uri="{BB962C8B-B14F-4D97-AF65-F5344CB8AC3E}">
        <p14:creationId xmlns:p14="http://schemas.microsoft.com/office/powerpoint/2010/main" val="2821443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noProof="0"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0E367B-2E0B-461C-8280-86016408BD7C}" type="datetime1">
              <a:rPr lang="it-IT" smtClean="0"/>
              <a:pPr/>
              <a:t>27/10/2025</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it-IT" noProof="0"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noProof="0"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284ECAD9-32EE-4091-BDA5-6BD15ACC5E58}" type="slidenum">
              <a:rPr lang="it-IT" noProof="0" smtClean="0"/>
              <a:t>‹N›</a:t>
            </a:fld>
            <a:endParaRPr lang="it-IT" noProof="0" dirty="0"/>
          </a:p>
        </p:txBody>
      </p:sp>
    </p:spTree>
    <p:extLst>
      <p:ext uri="{BB962C8B-B14F-4D97-AF65-F5344CB8AC3E}">
        <p14:creationId xmlns:p14="http://schemas.microsoft.com/office/powerpoint/2010/main" val="1106618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titolo">
    <p:spTree>
      <p:nvGrpSpPr>
        <p:cNvPr id="1" name=""/>
        <p:cNvGrpSpPr/>
        <p:nvPr/>
      </p:nvGrpSpPr>
      <p:grpSpPr>
        <a:xfrm>
          <a:off x="0" y="0"/>
          <a:ext cx="0" cy="0"/>
          <a:chOff x="0" y="0"/>
          <a:chExt cx="0" cy="0"/>
        </a:xfrm>
      </p:grpSpPr>
      <p:sp>
        <p:nvSpPr>
          <p:cNvPr id="11" name="Segnaposto immagine 9">
            <a:extLst>
              <a:ext uri="{FF2B5EF4-FFF2-40B4-BE49-F238E27FC236}">
                <a16:creationId xmlns:a16="http://schemas.microsoft.com/office/drawing/2014/main" id="{D1D313A2-A4D4-40DF-A0C2-C29F64168525}"/>
              </a:ext>
            </a:extLst>
          </p:cNvPr>
          <p:cNvSpPr>
            <a:spLocks noGrp="1"/>
          </p:cNvSpPr>
          <p:nvPr>
            <p:ph type="pic" sz="quarter" idx="13"/>
          </p:nvPr>
        </p:nvSpPr>
        <p:spPr>
          <a:xfrm>
            <a:off x="0" y="0"/>
            <a:ext cx="12192000" cy="6858000"/>
          </a:xfrm>
        </p:spPr>
        <p:txBody>
          <a:bodyPr rtlCol="0"/>
          <a:lstStyle/>
          <a:p>
            <a:pPr rtl="0"/>
            <a:r>
              <a:rPr lang="it-IT" noProof="0"/>
              <a:t>Fare clic sull'icona per inserire un'immagine</a:t>
            </a:r>
            <a:endParaRPr lang="it-IT" noProof="0" dirty="0"/>
          </a:p>
        </p:txBody>
      </p: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54DB44FF-F9B4-4E5D-9888-DD07079D4562}" type="datetime1">
              <a:rPr lang="it-IT" noProof="0" smtClean="0"/>
              <a:t>27/10/2025</a:t>
            </a:fld>
            <a:endParaRPr lang="it-IT" noProof="0" dirty="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3" name="Sottotitolo 2"/>
          <p:cNvSpPr>
            <a:spLocks noGrp="1"/>
          </p:cNvSpPr>
          <p:nvPr>
            <p:ph type="subTitle" idx="1"/>
          </p:nvPr>
        </p:nvSpPr>
        <p:spPr>
          <a:xfrm>
            <a:off x="1212850" y="4508500"/>
            <a:ext cx="5118100" cy="1279652"/>
          </a:xfrm>
        </p:spPr>
        <p:txBody>
          <a:bodyPr lIns="91440" rIns="91440" rtlCol="0">
            <a:normAutofit/>
          </a:bodyPr>
          <a:lstStyle>
            <a:lvl1pPr marL="0" indent="0" algn="l">
              <a:buNone/>
              <a:defRPr sz="2400" cap="all" spc="200" baseline="0">
                <a:solidFill>
                  <a:schemeClr val="bg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a:t>Fare clic per modificare lo stile del sottotitolo dello schema</a:t>
            </a:r>
            <a:endParaRPr lang="it-IT" noProof="0" dirty="0"/>
          </a:p>
        </p:txBody>
      </p:sp>
      <p:sp>
        <p:nvSpPr>
          <p:cNvPr id="2" name="Titolo 1"/>
          <p:cNvSpPr>
            <a:spLocks noGrp="1"/>
          </p:cNvSpPr>
          <p:nvPr>
            <p:ph type="ctrTitle"/>
          </p:nvPr>
        </p:nvSpPr>
        <p:spPr>
          <a:xfrm>
            <a:off x="1212850" y="2057400"/>
            <a:ext cx="5118100" cy="1929066"/>
          </a:xfrm>
        </p:spPr>
        <p:txBody>
          <a:bodyPr rtlCol="0" anchor="b">
            <a:noAutofit/>
          </a:bodyPr>
          <a:lstStyle>
            <a:lvl1pPr algn="l">
              <a:lnSpc>
                <a:spcPct val="90000"/>
              </a:lnSpc>
              <a:defRPr sz="5400" b="1" spc="-50" baseline="0">
                <a:solidFill>
                  <a:schemeClr val="bg1"/>
                </a:solidFill>
                <a:latin typeface="+mn-lt"/>
              </a:defRPr>
            </a:lvl1pPr>
          </a:lstStyle>
          <a:p>
            <a:pPr rtl="0"/>
            <a:r>
              <a:rPr lang="it-IT" noProof="0"/>
              <a:t>Fare clic per modificare lo stile del titolo dello schema</a:t>
            </a:r>
            <a:endParaRPr lang="it-IT" noProof="0" dirty="0"/>
          </a:p>
        </p:txBody>
      </p:sp>
    </p:spTree>
    <p:extLst>
      <p:ext uri="{BB962C8B-B14F-4D97-AF65-F5344CB8AC3E}">
        <p14:creationId xmlns:p14="http://schemas.microsoft.com/office/powerpoint/2010/main" val="672700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grpSp>
        <p:nvGrpSpPr>
          <p:cNvPr id="6" name="Gruppo 5">
            <a:extLst>
              <a:ext uri="{FF2B5EF4-FFF2-40B4-BE49-F238E27FC236}">
                <a16:creationId xmlns:a16="http://schemas.microsoft.com/office/drawing/2014/main" id="{2418423A-F070-9E46-5DF3-5FFC12C9860E}"/>
              </a:ext>
            </a:extLst>
          </p:cNvPr>
          <p:cNvGrpSpPr/>
          <p:nvPr userDrawn="1"/>
        </p:nvGrpSpPr>
        <p:grpSpPr>
          <a:xfrm>
            <a:off x="8166735" y="10622"/>
            <a:ext cx="2857500" cy="6847377"/>
            <a:chOff x="8166735" y="10622"/>
            <a:chExt cx="2857500" cy="6847377"/>
          </a:xfrm>
        </p:grpSpPr>
        <p:sp>
          <p:nvSpPr>
            <p:cNvPr id="7" name="Parallelogramma 14">
              <a:extLst>
                <a:ext uri="{FF2B5EF4-FFF2-40B4-BE49-F238E27FC236}">
                  <a16:creationId xmlns:a16="http://schemas.microsoft.com/office/drawing/2014/main" id="{2106DEA2-E3F0-AEEA-6323-A7D380213756}"/>
                </a:ext>
              </a:extLst>
            </p:cNvPr>
            <p:cNvSpPr/>
            <p:nvPr userDrawn="1"/>
          </p:nvSpPr>
          <p:spPr>
            <a:xfrm>
              <a:off x="8166735" y="10622"/>
              <a:ext cx="2857500" cy="6847377"/>
            </a:xfrm>
            <a:prstGeom prst="parallelogram">
              <a:avLst>
                <a:gd name="adj" fmla="val 0"/>
              </a:avLst>
            </a:prstGeom>
            <a:solidFill>
              <a:srgbClr val="FBFCF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pic>
          <p:nvPicPr>
            <p:cNvPr id="13" name="Immagine 12">
              <a:extLst>
                <a:ext uri="{FF2B5EF4-FFF2-40B4-BE49-F238E27FC236}">
                  <a16:creationId xmlns:a16="http://schemas.microsoft.com/office/drawing/2014/main" id="{0E7E95A1-538C-37CE-0423-105154F9F6E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166740" y="580196"/>
              <a:ext cx="2831281" cy="4929684"/>
            </a:xfrm>
            <a:prstGeom prst="rect">
              <a:avLst/>
            </a:prstGeom>
          </p:spPr>
        </p:pic>
      </p:gr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786383"/>
            <a:ext cx="3068833" cy="2093975"/>
          </a:xfrm>
        </p:spPr>
        <p:txBody>
          <a:bodyPr rtlCol="0" anchor="b">
            <a:normAutofit/>
          </a:bodyPr>
          <a:lstStyle>
            <a:lvl1pPr>
              <a:lnSpc>
                <a:spcPct val="90000"/>
              </a:lnSpc>
              <a:defRPr sz="3600" b="0">
                <a:solidFill>
                  <a:srgbClr val="FFFFFF"/>
                </a:solidFill>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458984" y="812800"/>
            <a:ext cx="5713841" cy="4868609"/>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testo 3"/>
          <p:cNvSpPr>
            <a:spLocks noGrp="1"/>
          </p:cNvSpPr>
          <p:nvPr>
            <p:ph type="body" sz="half" idx="2" hasCustomPrompt="1"/>
          </p:nvPr>
        </p:nvSpPr>
        <p:spPr>
          <a:xfrm>
            <a:off x="1092200" y="3043050"/>
            <a:ext cx="3068832" cy="2638359"/>
          </a:xfrm>
        </p:spPr>
        <p:txBody>
          <a:bodyPr lIns="91440" rIns="91440" rtlCol="0">
            <a:normAutofit/>
          </a:bodyPr>
          <a:lstStyle>
            <a:lvl1pPr marL="0" indent="0" rtl="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dirty="0"/>
              <a:t>Fare clic per modificare gli stili del testo dello schema</a:t>
            </a:r>
          </a:p>
        </p:txBody>
      </p:sp>
      <p:sp>
        <p:nvSpPr>
          <p:cNvPr id="9" name="Rettangolo 8">
            <a:extLst>
              <a:ext uri="{FF2B5EF4-FFF2-40B4-BE49-F238E27FC236}">
                <a16:creationId xmlns:a16="http://schemas.microsoft.com/office/drawing/2014/main" id="{4DC51BA7-A5A7-4A7F-A707-DBBDEA7705F3}"/>
              </a:ext>
            </a:extLst>
          </p:cNvPr>
          <p:cNvSpPr/>
          <p:nvPr userDrawn="1"/>
        </p:nvSpPr>
        <p:spPr>
          <a:xfrm>
            <a:off x="0" y="139700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id="{D23174BA-29D0-4C1A-95C9-5A86FD25E47A}"/>
              </a:ext>
            </a:extLst>
          </p:cNvPr>
          <p:cNvSpPr/>
          <p:nvPr userDrawn="1"/>
        </p:nvSpPr>
        <p:spPr>
          <a:xfrm>
            <a:off x="5458983" y="624142"/>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09251FC1-1A75-47DA-9A6E-B43CF6E86A62}" type="datetime1">
              <a:rPr lang="it-IT" noProof="0" smtClean="0"/>
              <a:t>27/10/2025</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cxnSp>
        <p:nvCxnSpPr>
          <p:cNvPr id="15" name="Connecteur droit 19">
            <a:extLst>
              <a:ext uri="{FF2B5EF4-FFF2-40B4-BE49-F238E27FC236}">
                <a16:creationId xmlns:a16="http://schemas.microsoft.com/office/drawing/2014/main" id="{D84C14C5-D99C-45CD-8001-AC745F4FB49B}"/>
              </a:ext>
            </a:extLst>
          </p:cNvPr>
          <p:cNvCxnSpPr>
            <a:cxnSpLocks/>
          </p:cNvCxnSpPr>
          <p:nvPr userDrawn="1"/>
        </p:nvCxnSpPr>
        <p:spPr>
          <a:xfrm flipH="1">
            <a:off x="1092200" y="6446838"/>
            <a:ext cx="164343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Connecteur droit 19">
            <a:extLst>
              <a:ext uri="{FF2B5EF4-FFF2-40B4-BE49-F238E27FC236}">
                <a16:creationId xmlns:a16="http://schemas.microsoft.com/office/drawing/2014/main" id="{019842DD-D0AB-4E35-9AB2-7DBB6E266120}"/>
              </a:ext>
            </a:extLst>
          </p:cNvPr>
          <p:cNvCxnSpPr>
            <a:cxnSpLocks/>
          </p:cNvCxnSpPr>
          <p:nvPr userDrawn="1"/>
        </p:nvCxnSpPr>
        <p:spPr>
          <a:xfrm flipH="1">
            <a:off x="8420100" y="6429376"/>
            <a:ext cx="100046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Connecteur droit 19">
            <a:extLst>
              <a:ext uri="{FF2B5EF4-FFF2-40B4-BE49-F238E27FC236}">
                <a16:creationId xmlns:a16="http://schemas.microsoft.com/office/drawing/2014/main" id="{832851A7-B301-4616-9843-9A0D06646DFD}"/>
              </a:ext>
            </a:extLst>
          </p:cNvPr>
          <p:cNvCxnSpPr>
            <a:cxnSpLocks/>
          </p:cNvCxnSpPr>
          <p:nvPr userDrawn="1"/>
        </p:nvCxnSpPr>
        <p:spPr>
          <a:xfrm flipH="1" flipV="1">
            <a:off x="10765675" y="6446838"/>
            <a:ext cx="407258" cy="635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5" name="Segnaposto piè di pagina 2">
            <a:extLst>
              <a:ext uri="{FF2B5EF4-FFF2-40B4-BE49-F238E27FC236}">
                <a16:creationId xmlns:a16="http://schemas.microsoft.com/office/drawing/2014/main" id="{82E39F50-459D-C3E1-C6CC-EA208D50E4FE}"/>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2889208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B74319CE-E5CF-4FF9-86AE-7437B4FD3174}" type="datetime1">
              <a:rPr lang="it-IT" noProof="0" smtClean="0"/>
              <a:t>27/10/2025</a:t>
            </a:fld>
            <a:endParaRPr lang="it-IT" noProof="0" dirty="0"/>
          </a:p>
        </p:txBody>
      </p:sp>
      <p:sp>
        <p:nvSpPr>
          <p:cNvPr id="9" name="Segnaposto numero diapositiva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4" name="Segnaposto piè di pagina 2">
            <a:extLst>
              <a:ext uri="{FF2B5EF4-FFF2-40B4-BE49-F238E27FC236}">
                <a16:creationId xmlns:a16="http://schemas.microsoft.com/office/drawing/2014/main" id="{DC7E41FD-853D-F717-1775-E30235610CE8}"/>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grpSp>
        <p:nvGrpSpPr>
          <p:cNvPr id="5" name="Gruppo 4">
            <a:extLst>
              <a:ext uri="{FF2B5EF4-FFF2-40B4-BE49-F238E27FC236}">
                <a16:creationId xmlns:a16="http://schemas.microsoft.com/office/drawing/2014/main" id="{A909E4F4-6E58-4C99-8FCB-E2B2E6880C4E}"/>
              </a:ext>
            </a:extLst>
          </p:cNvPr>
          <p:cNvGrpSpPr/>
          <p:nvPr userDrawn="1"/>
        </p:nvGrpSpPr>
        <p:grpSpPr>
          <a:xfrm>
            <a:off x="0" y="6133244"/>
            <a:ext cx="12192000" cy="714133"/>
            <a:chOff x="0" y="6133244"/>
            <a:chExt cx="12192000" cy="714133"/>
          </a:xfrm>
        </p:grpSpPr>
        <p:sp>
          <p:nvSpPr>
            <p:cNvPr id="6" name="Rettangolo 5">
              <a:extLst>
                <a:ext uri="{FF2B5EF4-FFF2-40B4-BE49-F238E27FC236}">
                  <a16:creationId xmlns:a16="http://schemas.microsoft.com/office/drawing/2014/main" id="{AB5AAC35-FC9A-7D6C-E995-70B1B8321543}"/>
                </a:ext>
              </a:extLst>
            </p:cNvPr>
            <p:cNvSpPr/>
            <p:nvPr userDrawn="1"/>
          </p:nvSpPr>
          <p:spPr>
            <a:xfrm rot="16200000">
              <a:off x="6073140" y="60104"/>
              <a:ext cx="45719" cy="12192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B8947C3A-81D2-A03E-7BF6-49FB46C37F0C}"/>
                </a:ext>
              </a:extLst>
            </p:cNvPr>
            <p:cNvSpPr/>
            <p:nvPr userDrawn="1"/>
          </p:nvSpPr>
          <p:spPr>
            <a:xfrm rot="16200000">
              <a:off x="6044046" y="130762"/>
              <a:ext cx="103910" cy="12191999"/>
            </a:xfrm>
            <a:prstGeom prst="rect">
              <a:avLst/>
            </a:prstGeom>
            <a:solidFill>
              <a:srgbClr val="2E3D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pic>
          <p:nvPicPr>
            <p:cNvPr id="10" name="Immagine 9">
              <a:extLst>
                <a:ext uri="{FF2B5EF4-FFF2-40B4-BE49-F238E27FC236}">
                  <a16:creationId xmlns:a16="http://schemas.microsoft.com/office/drawing/2014/main" id="{652D582F-91B7-6EB1-B40E-4A6EAD996F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78417"/>
              <a:ext cx="12192000" cy="568960"/>
            </a:xfrm>
            <a:prstGeom prst="rect">
              <a:avLst/>
            </a:prstGeom>
          </p:spPr>
        </p:pic>
      </p:grpSp>
    </p:spTree>
    <p:extLst>
      <p:ext uri="{BB962C8B-B14F-4D97-AF65-F5344CB8AC3E}">
        <p14:creationId xmlns:p14="http://schemas.microsoft.com/office/powerpoint/2010/main" val="1265082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ontenuto con didascalia">
    <p:spTree>
      <p:nvGrpSpPr>
        <p:cNvPr id="1" name=""/>
        <p:cNvGrpSpPr/>
        <p:nvPr/>
      </p:nvGrpSpPr>
      <p:grpSpPr>
        <a:xfrm>
          <a:off x="0" y="0"/>
          <a:ext cx="0" cy="0"/>
          <a:chOff x="0" y="0"/>
          <a:chExt cx="0" cy="0"/>
        </a:xfrm>
      </p:grpSpPr>
      <p:grpSp>
        <p:nvGrpSpPr>
          <p:cNvPr id="6" name="Gruppo 5">
            <a:extLst>
              <a:ext uri="{FF2B5EF4-FFF2-40B4-BE49-F238E27FC236}">
                <a16:creationId xmlns:a16="http://schemas.microsoft.com/office/drawing/2014/main" id="{5671555F-2DFC-47F0-DBB7-C9D4CFB987A9}"/>
              </a:ext>
            </a:extLst>
          </p:cNvPr>
          <p:cNvGrpSpPr/>
          <p:nvPr userDrawn="1"/>
        </p:nvGrpSpPr>
        <p:grpSpPr>
          <a:xfrm>
            <a:off x="8166735" y="10622"/>
            <a:ext cx="2857500" cy="6847377"/>
            <a:chOff x="8166735" y="10622"/>
            <a:chExt cx="2857500" cy="6847377"/>
          </a:xfrm>
        </p:grpSpPr>
        <p:sp>
          <p:nvSpPr>
            <p:cNvPr id="7" name="Parallelogramma 14">
              <a:extLst>
                <a:ext uri="{FF2B5EF4-FFF2-40B4-BE49-F238E27FC236}">
                  <a16:creationId xmlns:a16="http://schemas.microsoft.com/office/drawing/2014/main" id="{4AC9BAFC-B67E-FCCC-1BBB-B1DE5721C735}"/>
                </a:ext>
              </a:extLst>
            </p:cNvPr>
            <p:cNvSpPr/>
            <p:nvPr userDrawn="1"/>
          </p:nvSpPr>
          <p:spPr>
            <a:xfrm>
              <a:off x="8166735" y="10622"/>
              <a:ext cx="2857500" cy="6847377"/>
            </a:xfrm>
            <a:prstGeom prst="parallelogram">
              <a:avLst>
                <a:gd name="adj" fmla="val 0"/>
              </a:avLst>
            </a:prstGeom>
            <a:solidFill>
              <a:srgbClr val="FBFCF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pic>
          <p:nvPicPr>
            <p:cNvPr id="13" name="Immagine 12">
              <a:extLst>
                <a:ext uri="{FF2B5EF4-FFF2-40B4-BE49-F238E27FC236}">
                  <a16:creationId xmlns:a16="http://schemas.microsoft.com/office/drawing/2014/main" id="{90FB7B71-E71A-A43D-D029-E705FD49584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166740" y="580196"/>
              <a:ext cx="2831281" cy="4929684"/>
            </a:xfrm>
            <a:prstGeom prst="rect">
              <a:avLst/>
            </a:prstGeom>
          </p:spPr>
        </p:pic>
      </p:gr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contenuto 2"/>
          <p:cNvSpPr>
            <a:spLocks noGrp="1"/>
          </p:cNvSpPr>
          <p:nvPr>
            <p:ph idx="1"/>
          </p:nvPr>
        </p:nvSpPr>
        <p:spPr>
          <a:xfrm>
            <a:off x="5458984" y="497808"/>
            <a:ext cx="5713841" cy="4868609"/>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9" name="Rettangolo 8">
            <a:extLst>
              <a:ext uri="{FF2B5EF4-FFF2-40B4-BE49-F238E27FC236}">
                <a16:creationId xmlns:a16="http://schemas.microsoft.com/office/drawing/2014/main" id="{4DC51BA7-A5A7-4A7F-A707-DBBDEA7705F3}"/>
              </a:ext>
            </a:extLst>
          </p:cNvPr>
          <p:cNvSpPr/>
          <p:nvPr userDrawn="1"/>
        </p:nvSpPr>
        <p:spPr>
          <a:xfrm>
            <a:off x="0" y="2003424"/>
            <a:ext cx="1036320" cy="18573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id="{D23174BA-29D0-4C1A-95C9-5A86FD25E47A}"/>
              </a:ext>
            </a:extLst>
          </p:cNvPr>
          <p:cNvSpPr/>
          <p:nvPr userDrawn="1"/>
        </p:nvSpPr>
        <p:spPr>
          <a:xfrm>
            <a:off x="5458983" y="377398"/>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82620384-FC06-4245-8A4E-BD9C5C3038C1}" type="datetime1">
              <a:rPr lang="it-IT" noProof="0" smtClean="0"/>
              <a:t>27/10/2025</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5" name="Rettangolo 4">
            <a:extLst>
              <a:ext uri="{FF2B5EF4-FFF2-40B4-BE49-F238E27FC236}">
                <a16:creationId xmlns:a16="http://schemas.microsoft.com/office/drawing/2014/main" id="{6BC7DA98-7B92-4F45-80F8-1AEF72A601CF}"/>
              </a:ext>
            </a:extLst>
          </p:cNvPr>
          <p:cNvSpPr/>
          <p:nvPr userDrawn="1"/>
        </p:nvSpPr>
        <p:spPr>
          <a:xfrm>
            <a:off x="1078230" y="2003423"/>
            <a:ext cx="3576082" cy="18573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2" name="Titolo 1"/>
          <p:cNvSpPr>
            <a:spLocks noGrp="1"/>
          </p:cNvSpPr>
          <p:nvPr>
            <p:ph type="title"/>
          </p:nvPr>
        </p:nvSpPr>
        <p:spPr>
          <a:xfrm>
            <a:off x="1092200" y="1885125"/>
            <a:ext cx="3314700" cy="2093975"/>
          </a:xfrm>
        </p:spPr>
        <p:txBody>
          <a:bodyPr rtlCol="0" anchor="ctr">
            <a:normAutofit/>
          </a:bodyPr>
          <a:lstStyle>
            <a:lvl1pPr>
              <a:lnSpc>
                <a:spcPct val="90000"/>
              </a:lnSpc>
              <a:defRPr sz="4400" b="1">
                <a:solidFill>
                  <a:srgbClr val="FFFFFF"/>
                </a:solidFill>
                <a:latin typeface="+mn-lt"/>
              </a:defRPr>
            </a:lvl1pPr>
          </a:lstStyle>
          <a:p>
            <a:pPr rtl="0"/>
            <a:r>
              <a:rPr lang="it-IT" noProof="0"/>
              <a:t>Fare clic per modificare lo stile del titolo dello schema</a:t>
            </a:r>
            <a:endParaRPr lang="it-IT" noProof="0" dirty="0"/>
          </a:p>
        </p:txBody>
      </p:sp>
      <p:sp>
        <p:nvSpPr>
          <p:cNvPr id="18" name="Rettangolo 17">
            <a:extLst>
              <a:ext uri="{FF2B5EF4-FFF2-40B4-BE49-F238E27FC236}">
                <a16:creationId xmlns:a16="http://schemas.microsoft.com/office/drawing/2014/main" id="{DF96815B-4256-4CE0-9FCF-3A2967CF5792}"/>
              </a:ext>
            </a:extLst>
          </p:cNvPr>
          <p:cNvSpPr/>
          <p:nvPr userDrawn="1"/>
        </p:nvSpPr>
        <p:spPr>
          <a:xfrm>
            <a:off x="1092200" y="993775"/>
            <a:ext cx="1036320" cy="936626"/>
          </a:xfrm>
          <a:prstGeom prst="rect">
            <a:avLst/>
          </a:prstGeom>
          <a:solidFill>
            <a:schemeClr val="tx2">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piè di pagina 2">
            <a:extLst>
              <a:ext uri="{FF2B5EF4-FFF2-40B4-BE49-F238E27FC236}">
                <a16:creationId xmlns:a16="http://schemas.microsoft.com/office/drawing/2014/main" id="{DB5FC7EB-9809-9909-8D31-7667D27CFE29}"/>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1181282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Contenuto con didascalia">
    <p:spTree>
      <p:nvGrpSpPr>
        <p:cNvPr id="1" name=""/>
        <p:cNvGrpSpPr/>
        <p:nvPr/>
      </p:nvGrpSpPr>
      <p:grpSpPr>
        <a:xfrm>
          <a:off x="0" y="0"/>
          <a:ext cx="0" cy="0"/>
          <a:chOff x="0" y="0"/>
          <a:chExt cx="0" cy="0"/>
        </a:xfrm>
      </p:grpSpPr>
      <p:grpSp>
        <p:nvGrpSpPr>
          <p:cNvPr id="5" name="Gruppo 4">
            <a:extLst>
              <a:ext uri="{FF2B5EF4-FFF2-40B4-BE49-F238E27FC236}">
                <a16:creationId xmlns:a16="http://schemas.microsoft.com/office/drawing/2014/main" id="{9BC07667-3D77-6EF7-246F-F0E7E9E76BF6}"/>
              </a:ext>
            </a:extLst>
          </p:cNvPr>
          <p:cNvGrpSpPr/>
          <p:nvPr userDrawn="1"/>
        </p:nvGrpSpPr>
        <p:grpSpPr>
          <a:xfrm>
            <a:off x="8166735" y="10622"/>
            <a:ext cx="2857500" cy="6847377"/>
            <a:chOff x="8166735" y="10622"/>
            <a:chExt cx="2857500" cy="6847377"/>
          </a:xfrm>
        </p:grpSpPr>
        <p:sp>
          <p:nvSpPr>
            <p:cNvPr id="6" name="Parallelogramma 14">
              <a:extLst>
                <a:ext uri="{FF2B5EF4-FFF2-40B4-BE49-F238E27FC236}">
                  <a16:creationId xmlns:a16="http://schemas.microsoft.com/office/drawing/2014/main" id="{2B17930C-3847-9F26-27A2-EE4E4A962265}"/>
                </a:ext>
              </a:extLst>
            </p:cNvPr>
            <p:cNvSpPr/>
            <p:nvPr userDrawn="1"/>
          </p:nvSpPr>
          <p:spPr>
            <a:xfrm>
              <a:off x="8166735" y="10622"/>
              <a:ext cx="2857500" cy="6847377"/>
            </a:xfrm>
            <a:prstGeom prst="parallelogram">
              <a:avLst>
                <a:gd name="adj" fmla="val 0"/>
              </a:avLst>
            </a:prstGeom>
            <a:solidFill>
              <a:srgbClr val="FBFCF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pic>
          <p:nvPicPr>
            <p:cNvPr id="7" name="Immagine 6">
              <a:extLst>
                <a:ext uri="{FF2B5EF4-FFF2-40B4-BE49-F238E27FC236}">
                  <a16:creationId xmlns:a16="http://schemas.microsoft.com/office/drawing/2014/main" id="{0C724DCC-6C89-226F-7AD0-1226D3E15E0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166740" y="580196"/>
              <a:ext cx="2831281" cy="4929684"/>
            </a:xfrm>
            <a:prstGeom prst="rect">
              <a:avLst/>
            </a:prstGeom>
          </p:spPr>
        </p:pic>
      </p:grpSp>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bg1"/>
                </a:solidFill>
              </a:defRPr>
            </a:lvl1pPr>
          </a:lstStyle>
          <a:p>
            <a:pPr rtl="0"/>
            <a:r>
              <a:rPr lang="it-IT" noProof="0"/>
              <a:t>Fare clic sull'icona per inserire un'immagine</a:t>
            </a:r>
            <a:endParaRPr lang="it-IT" noProof="0" dirty="0"/>
          </a:p>
        </p:txBody>
      </p:sp>
      <p:sp>
        <p:nvSpPr>
          <p:cNvPr id="3" name="Segnaposto contenuto 2"/>
          <p:cNvSpPr>
            <a:spLocks noGrp="1"/>
          </p:cNvSpPr>
          <p:nvPr>
            <p:ph idx="1"/>
          </p:nvPr>
        </p:nvSpPr>
        <p:spPr>
          <a:xfrm>
            <a:off x="5458984" y="497808"/>
            <a:ext cx="5713841" cy="4868609"/>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0997CAA8-247F-493B-9041-1EB41C0713A1}" type="datetime1">
              <a:rPr lang="it-IT" noProof="0" smtClean="0"/>
              <a:t>27/10/2025</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4" name="Segnaposto piè di pagina 2">
            <a:extLst>
              <a:ext uri="{FF2B5EF4-FFF2-40B4-BE49-F238E27FC236}">
                <a16:creationId xmlns:a16="http://schemas.microsoft.com/office/drawing/2014/main" id="{F1E388EF-366D-885A-CF06-6BEFE9E1E7F6}"/>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grpSp>
        <p:nvGrpSpPr>
          <p:cNvPr id="8" name="Gruppo 7">
            <a:extLst>
              <a:ext uri="{FF2B5EF4-FFF2-40B4-BE49-F238E27FC236}">
                <a16:creationId xmlns:a16="http://schemas.microsoft.com/office/drawing/2014/main" id="{7EEC3F92-4A54-DA7A-6F17-53A8870AF276}"/>
              </a:ext>
            </a:extLst>
          </p:cNvPr>
          <p:cNvGrpSpPr/>
          <p:nvPr userDrawn="1"/>
        </p:nvGrpSpPr>
        <p:grpSpPr>
          <a:xfrm>
            <a:off x="0" y="6133244"/>
            <a:ext cx="12192000" cy="714133"/>
            <a:chOff x="0" y="6133244"/>
            <a:chExt cx="12192000" cy="714133"/>
          </a:xfrm>
        </p:grpSpPr>
        <p:sp>
          <p:nvSpPr>
            <p:cNvPr id="9" name="Rettangolo 8">
              <a:extLst>
                <a:ext uri="{FF2B5EF4-FFF2-40B4-BE49-F238E27FC236}">
                  <a16:creationId xmlns:a16="http://schemas.microsoft.com/office/drawing/2014/main" id="{4EF7AB09-11A1-55CE-B0F1-2BC1CD44CC8E}"/>
                </a:ext>
              </a:extLst>
            </p:cNvPr>
            <p:cNvSpPr/>
            <p:nvPr userDrawn="1"/>
          </p:nvSpPr>
          <p:spPr>
            <a:xfrm rot="16200000">
              <a:off x="6073140" y="60104"/>
              <a:ext cx="45719" cy="12192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id="{77A4CEA7-018A-963E-FBCC-C6BED07C874A}"/>
                </a:ext>
              </a:extLst>
            </p:cNvPr>
            <p:cNvSpPr/>
            <p:nvPr userDrawn="1"/>
          </p:nvSpPr>
          <p:spPr>
            <a:xfrm rot="16200000">
              <a:off x="6044046" y="130762"/>
              <a:ext cx="103910" cy="12191999"/>
            </a:xfrm>
            <a:prstGeom prst="rect">
              <a:avLst/>
            </a:prstGeom>
            <a:solidFill>
              <a:srgbClr val="2E3D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pic>
          <p:nvPicPr>
            <p:cNvPr id="13" name="Immagine 12">
              <a:extLst>
                <a:ext uri="{FF2B5EF4-FFF2-40B4-BE49-F238E27FC236}">
                  <a16:creationId xmlns:a16="http://schemas.microsoft.com/office/drawing/2014/main" id="{915ACA79-3695-D739-C1D9-69A5F22B6E5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78417"/>
              <a:ext cx="12192000" cy="568960"/>
            </a:xfrm>
            <a:prstGeom prst="rect">
              <a:avLst/>
            </a:prstGeom>
          </p:spPr>
        </p:pic>
      </p:grpSp>
    </p:spTree>
    <p:extLst>
      <p:ext uri="{BB962C8B-B14F-4D97-AF65-F5344CB8AC3E}">
        <p14:creationId xmlns:p14="http://schemas.microsoft.com/office/powerpoint/2010/main" val="39543055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6_Contenuto con didascalia">
    <p:spTree>
      <p:nvGrpSpPr>
        <p:cNvPr id="1" name=""/>
        <p:cNvGrpSpPr/>
        <p:nvPr/>
      </p:nvGrpSpPr>
      <p:grpSpPr>
        <a:xfrm>
          <a:off x="0" y="0"/>
          <a:ext cx="0" cy="0"/>
          <a:chOff x="0" y="0"/>
          <a:chExt cx="0" cy="0"/>
        </a:xfrm>
      </p:grpSpPr>
      <p:grpSp>
        <p:nvGrpSpPr>
          <p:cNvPr id="4" name="Gruppo 3">
            <a:extLst>
              <a:ext uri="{FF2B5EF4-FFF2-40B4-BE49-F238E27FC236}">
                <a16:creationId xmlns:a16="http://schemas.microsoft.com/office/drawing/2014/main" id="{FF709F57-FEE0-F7FD-3E3C-251BED19B58E}"/>
              </a:ext>
            </a:extLst>
          </p:cNvPr>
          <p:cNvGrpSpPr/>
          <p:nvPr userDrawn="1"/>
        </p:nvGrpSpPr>
        <p:grpSpPr>
          <a:xfrm>
            <a:off x="8166735" y="10622"/>
            <a:ext cx="2857500" cy="6847377"/>
            <a:chOff x="8166735" y="10622"/>
            <a:chExt cx="2857500" cy="6847377"/>
          </a:xfrm>
        </p:grpSpPr>
        <p:sp>
          <p:nvSpPr>
            <p:cNvPr id="5" name="Parallelogramma 14">
              <a:extLst>
                <a:ext uri="{FF2B5EF4-FFF2-40B4-BE49-F238E27FC236}">
                  <a16:creationId xmlns:a16="http://schemas.microsoft.com/office/drawing/2014/main" id="{EBDD05CD-2E8E-1DD1-6F96-82E2EC0B2BCC}"/>
                </a:ext>
              </a:extLst>
            </p:cNvPr>
            <p:cNvSpPr/>
            <p:nvPr userDrawn="1"/>
          </p:nvSpPr>
          <p:spPr>
            <a:xfrm>
              <a:off x="8166735" y="10622"/>
              <a:ext cx="2857500" cy="6847377"/>
            </a:xfrm>
            <a:prstGeom prst="parallelogram">
              <a:avLst>
                <a:gd name="adj" fmla="val 0"/>
              </a:avLst>
            </a:prstGeom>
            <a:solidFill>
              <a:srgbClr val="FBFCF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pic>
          <p:nvPicPr>
            <p:cNvPr id="6" name="Immagine 5">
              <a:extLst>
                <a:ext uri="{FF2B5EF4-FFF2-40B4-BE49-F238E27FC236}">
                  <a16:creationId xmlns:a16="http://schemas.microsoft.com/office/drawing/2014/main" id="{CD655102-F5D6-949F-E581-D3EC685F6E1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166740" y="580196"/>
              <a:ext cx="2831281" cy="4929684"/>
            </a:xfrm>
            <a:prstGeom prst="rect">
              <a:avLst/>
            </a:prstGeom>
          </p:spPr>
        </p:pic>
      </p:grpSp>
      <p:sp>
        <p:nvSpPr>
          <p:cNvPr id="2" name="Titolo 1"/>
          <p:cNvSpPr>
            <a:spLocks noGrp="1"/>
          </p:cNvSpPr>
          <p:nvPr>
            <p:ph type="title"/>
          </p:nvPr>
        </p:nvSpPr>
        <p:spPr>
          <a:xfrm>
            <a:off x="4984722" y="548355"/>
            <a:ext cx="6054846" cy="634336"/>
          </a:xfrm>
        </p:spPr>
        <p:txBody>
          <a:bodyPr rtlCol="0" anchor="ctr">
            <a:noAutofit/>
          </a:bodyPr>
          <a:lstStyle>
            <a:lvl1pPr>
              <a:lnSpc>
                <a:spcPct val="90000"/>
              </a:lnSpc>
              <a:defRPr sz="36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100833" y="1611313"/>
            <a:ext cx="6072099" cy="3755104"/>
          </a:xfrm>
        </p:spPr>
        <p:txBody>
          <a:bodyPr rtlCol="0" anchor="t">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ADCFC264-2C41-457A-9103-DFF5BC066DDD}" type="datetime1">
              <a:rPr lang="it-IT" noProof="0" smtClean="0"/>
              <a:t>27/10/2025</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grpSp>
        <p:nvGrpSpPr>
          <p:cNvPr id="7" name="Gruppo 6">
            <a:extLst>
              <a:ext uri="{FF2B5EF4-FFF2-40B4-BE49-F238E27FC236}">
                <a16:creationId xmlns:a16="http://schemas.microsoft.com/office/drawing/2014/main" id="{6936F244-16B1-DA2A-F8DF-60F1BC1D65D0}"/>
              </a:ext>
            </a:extLst>
          </p:cNvPr>
          <p:cNvGrpSpPr/>
          <p:nvPr userDrawn="1"/>
        </p:nvGrpSpPr>
        <p:grpSpPr>
          <a:xfrm>
            <a:off x="0" y="6133244"/>
            <a:ext cx="12192000" cy="714133"/>
            <a:chOff x="0" y="6133244"/>
            <a:chExt cx="12192000" cy="714133"/>
          </a:xfrm>
        </p:grpSpPr>
        <p:sp>
          <p:nvSpPr>
            <p:cNvPr id="8" name="Rettangolo 7">
              <a:extLst>
                <a:ext uri="{FF2B5EF4-FFF2-40B4-BE49-F238E27FC236}">
                  <a16:creationId xmlns:a16="http://schemas.microsoft.com/office/drawing/2014/main" id="{7A7A9724-8902-6773-83E8-B1DFC2E443E8}"/>
                </a:ext>
              </a:extLst>
            </p:cNvPr>
            <p:cNvSpPr/>
            <p:nvPr userDrawn="1"/>
          </p:nvSpPr>
          <p:spPr>
            <a:xfrm rot="16200000">
              <a:off x="6073140" y="60104"/>
              <a:ext cx="45719" cy="12192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9" name="Rettangolo 8">
              <a:extLst>
                <a:ext uri="{FF2B5EF4-FFF2-40B4-BE49-F238E27FC236}">
                  <a16:creationId xmlns:a16="http://schemas.microsoft.com/office/drawing/2014/main" id="{82D584EA-4D4C-4BA5-C802-26C086B14596}"/>
                </a:ext>
              </a:extLst>
            </p:cNvPr>
            <p:cNvSpPr/>
            <p:nvPr userDrawn="1"/>
          </p:nvSpPr>
          <p:spPr>
            <a:xfrm rot="16200000">
              <a:off x="6044046" y="130762"/>
              <a:ext cx="103910" cy="12191999"/>
            </a:xfrm>
            <a:prstGeom prst="rect">
              <a:avLst/>
            </a:prstGeom>
            <a:solidFill>
              <a:srgbClr val="2E3D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pic>
          <p:nvPicPr>
            <p:cNvPr id="11" name="Immagine 10">
              <a:extLst>
                <a:ext uri="{FF2B5EF4-FFF2-40B4-BE49-F238E27FC236}">
                  <a16:creationId xmlns:a16="http://schemas.microsoft.com/office/drawing/2014/main" id="{496DF1F4-DD0D-99DD-56BB-201DCBBB59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78417"/>
              <a:ext cx="12192000" cy="568960"/>
            </a:xfrm>
            <a:prstGeom prst="rect">
              <a:avLst/>
            </a:prstGeom>
          </p:spPr>
        </p:pic>
      </p:grpSp>
    </p:spTree>
    <p:extLst>
      <p:ext uri="{BB962C8B-B14F-4D97-AF65-F5344CB8AC3E}">
        <p14:creationId xmlns:p14="http://schemas.microsoft.com/office/powerpoint/2010/main" val="1751046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7_Contenuto con didascalia">
    <p:spTree>
      <p:nvGrpSpPr>
        <p:cNvPr id="1" name=""/>
        <p:cNvGrpSpPr/>
        <p:nvPr/>
      </p:nvGrpSpPr>
      <p:grpSpPr>
        <a:xfrm>
          <a:off x="0" y="0"/>
          <a:ext cx="0" cy="0"/>
          <a:chOff x="0" y="0"/>
          <a:chExt cx="0" cy="0"/>
        </a:xfrm>
      </p:grpSpPr>
      <p:grpSp>
        <p:nvGrpSpPr>
          <p:cNvPr id="3" name="Gruppo 2">
            <a:extLst>
              <a:ext uri="{FF2B5EF4-FFF2-40B4-BE49-F238E27FC236}">
                <a16:creationId xmlns:a16="http://schemas.microsoft.com/office/drawing/2014/main" id="{2B019930-B47E-D329-19C9-7490B828CAD3}"/>
              </a:ext>
            </a:extLst>
          </p:cNvPr>
          <p:cNvGrpSpPr/>
          <p:nvPr userDrawn="1"/>
        </p:nvGrpSpPr>
        <p:grpSpPr>
          <a:xfrm>
            <a:off x="8166735" y="10622"/>
            <a:ext cx="2857500" cy="6847377"/>
            <a:chOff x="8166735" y="10622"/>
            <a:chExt cx="2857500" cy="6847377"/>
          </a:xfrm>
        </p:grpSpPr>
        <p:sp>
          <p:nvSpPr>
            <p:cNvPr id="4" name="Parallelogramma 14">
              <a:extLst>
                <a:ext uri="{FF2B5EF4-FFF2-40B4-BE49-F238E27FC236}">
                  <a16:creationId xmlns:a16="http://schemas.microsoft.com/office/drawing/2014/main" id="{7ECB0B23-A808-1046-6965-3506D9AD56C2}"/>
                </a:ext>
              </a:extLst>
            </p:cNvPr>
            <p:cNvSpPr/>
            <p:nvPr userDrawn="1"/>
          </p:nvSpPr>
          <p:spPr>
            <a:xfrm>
              <a:off x="8166735" y="10622"/>
              <a:ext cx="2857500" cy="6847377"/>
            </a:xfrm>
            <a:prstGeom prst="parallelogram">
              <a:avLst>
                <a:gd name="adj" fmla="val 0"/>
              </a:avLst>
            </a:prstGeom>
            <a:solidFill>
              <a:srgbClr val="FBFCF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pic>
          <p:nvPicPr>
            <p:cNvPr id="5" name="Immagine 4">
              <a:extLst>
                <a:ext uri="{FF2B5EF4-FFF2-40B4-BE49-F238E27FC236}">
                  <a16:creationId xmlns:a16="http://schemas.microsoft.com/office/drawing/2014/main" id="{A8D4ED4B-6849-A910-856D-3C32E1F58FF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166740" y="580196"/>
              <a:ext cx="2831281" cy="4929684"/>
            </a:xfrm>
            <a:prstGeom prst="rect">
              <a:avLst/>
            </a:prstGeom>
          </p:spPr>
        </p:pic>
      </p:grpSp>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12192000" cy="3541486"/>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sp>
        <p:nvSpPr>
          <p:cNvPr id="2" name="Titolo 1"/>
          <p:cNvSpPr>
            <a:spLocks noGrp="1"/>
          </p:cNvSpPr>
          <p:nvPr>
            <p:ph type="title"/>
          </p:nvPr>
        </p:nvSpPr>
        <p:spPr>
          <a:xfrm>
            <a:off x="3068577" y="880375"/>
            <a:ext cx="6054846" cy="634336"/>
          </a:xfrm>
        </p:spPr>
        <p:txBody>
          <a:bodyPr rtlCol="0" anchor="ctr">
            <a:noAutofit/>
          </a:bodyPr>
          <a:lstStyle>
            <a:lvl1pPr algn="ctr">
              <a:lnSpc>
                <a:spcPct val="90000"/>
              </a:lnSpc>
              <a:defRPr sz="3600" b="1" i="0">
                <a:solidFill>
                  <a:schemeClr val="tx1">
                    <a:lumMod val="75000"/>
                    <a:lumOff val="25000"/>
                  </a:schemeClr>
                </a:solidFill>
                <a:latin typeface="+mn-lt"/>
              </a:defRPr>
            </a:lvl1pPr>
          </a:lstStyle>
          <a:p>
            <a:pPr rtl="0"/>
            <a:r>
              <a:rPr lang="it-IT" noProof="0"/>
              <a:t>Fare clic per modificare lo stile del titolo dello schema</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BFACEB1B-38C0-4995-A1E2-7B5FD48CA44A}" type="datetime1">
              <a:rPr lang="it-IT" noProof="0" smtClean="0"/>
              <a:t>27/10/2025</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9" name="Rettangolo 18">
            <a:extLst>
              <a:ext uri="{FF2B5EF4-FFF2-40B4-BE49-F238E27FC236}">
                <a16:creationId xmlns:a16="http://schemas.microsoft.com/office/drawing/2014/main" id="{AF446475-024F-4C71-99D3-501468ACAD11}"/>
              </a:ext>
            </a:extLst>
          </p:cNvPr>
          <p:cNvSpPr/>
          <p:nvPr userDrawn="1"/>
        </p:nvSpPr>
        <p:spPr>
          <a:xfrm>
            <a:off x="5577840" y="0"/>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767602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4" name="Rettangolo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rgbClr val="00377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6473373" y="943430"/>
            <a:ext cx="4699452"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FDD649FC-C7F2-4966-B125-333FD0271E55}" type="datetime1">
              <a:rPr lang="it-IT" noProof="0" smtClean="0"/>
              <a:t>27/10/2025</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20" name="Rettangolo 19">
            <a:extLst>
              <a:ext uri="{FF2B5EF4-FFF2-40B4-BE49-F238E27FC236}">
                <a16:creationId xmlns:a16="http://schemas.microsoft.com/office/drawing/2014/main" id="{EF73BF96-A07C-4AAA-A37F-65151BD22A70}"/>
              </a:ext>
            </a:extLst>
          </p:cNvPr>
          <p:cNvSpPr/>
          <p:nvPr userDrawn="1"/>
        </p:nvSpPr>
        <p:spPr>
          <a:xfrm>
            <a:off x="4370251" y="2322780"/>
            <a:ext cx="1348378" cy="121866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4012771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4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4" name="Rettangolo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userDrawn="1"/>
        </p:nvSpPr>
        <p:spPr>
          <a:xfrm>
            <a:off x="16" y="0"/>
            <a:ext cx="4654296" cy="5864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6518529" y="943430"/>
            <a:ext cx="4654296"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5350E5C9-4822-4828-86B2-BB987B39863B}" type="datetime1">
              <a:rPr lang="it-IT" noProof="0" smtClean="0"/>
              <a:t>27/10/2025</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8" name="Rettangolo 17">
            <a:extLst>
              <a:ext uri="{FF2B5EF4-FFF2-40B4-BE49-F238E27FC236}">
                <a16:creationId xmlns:a16="http://schemas.microsoft.com/office/drawing/2014/main" id="{6127F28F-6C7B-471B-9839-EF88426C1976}"/>
              </a:ext>
            </a:extLst>
          </p:cNvPr>
          <p:cNvSpPr/>
          <p:nvPr userDrawn="1"/>
        </p:nvSpPr>
        <p:spPr>
          <a:xfrm>
            <a:off x="4370251" y="2322780"/>
            <a:ext cx="1348378" cy="12186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34986162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00377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immagine 2"/>
          <p:cNvSpPr>
            <a:spLocks noGrp="1" noChangeAspect="1"/>
          </p:cNvSpPr>
          <p:nvPr>
            <p:ph type="pic" idx="1"/>
          </p:nvPr>
        </p:nvSpPr>
        <p:spPr>
          <a:xfrm>
            <a:off x="15" y="0"/>
            <a:ext cx="12191985" cy="4578350"/>
          </a:xfrm>
          <a:solidFill>
            <a:schemeClr val="bg1"/>
          </a:solidFill>
        </p:spPr>
        <p:txBody>
          <a:bodyPr lIns="457200" tIns="457200" rtlCol="0" anchor="t">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noProof="0"/>
              <a:t>Fare clic sull'icona per inserire un'immagine</a:t>
            </a:r>
            <a:endParaRPr lang="it-IT" noProof="0" dirty="0"/>
          </a:p>
        </p:txBody>
      </p:sp>
      <p:sp>
        <p:nvSpPr>
          <p:cNvPr id="2" name="Titolo 1"/>
          <p:cNvSpPr>
            <a:spLocks noGrp="1"/>
          </p:cNvSpPr>
          <p:nvPr>
            <p:ph type="title"/>
          </p:nvPr>
        </p:nvSpPr>
        <p:spPr>
          <a:xfrm>
            <a:off x="1097279" y="4799362"/>
            <a:ext cx="10113645" cy="743682"/>
          </a:xfrm>
        </p:spPr>
        <p:txBody>
          <a:bodyPr tIns="0" bIns="0" rtlCol="0" anchor="b">
            <a:noAutofit/>
          </a:bodyPr>
          <a:lstStyle>
            <a:lvl1pPr algn="ctr">
              <a:defRPr sz="4400" b="1">
                <a:solidFill>
                  <a:srgbClr val="FFFFFF"/>
                </a:solidFill>
              </a:defRPr>
            </a:lvl1pPr>
          </a:lstStyle>
          <a:p>
            <a:pPr rtl="0"/>
            <a:r>
              <a:rPr lang="it-IT" noProof="0"/>
              <a:t>Fare clic per modificare lo stile del titolo dello schema</a:t>
            </a:r>
            <a:endParaRPr lang="it-IT" noProof="0" dirty="0"/>
          </a:p>
        </p:txBody>
      </p:sp>
      <p:sp>
        <p:nvSpPr>
          <p:cNvPr id="4" name="Segnaposto testo 3"/>
          <p:cNvSpPr>
            <a:spLocks noGrp="1"/>
          </p:cNvSpPr>
          <p:nvPr>
            <p:ph type="body" sz="half" idx="2"/>
          </p:nvPr>
        </p:nvSpPr>
        <p:spPr>
          <a:xfrm>
            <a:off x="1097279" y="5715000"/>
            <a:ext cx="10113264" cy="609600"/>
          </a:xfrm>
        </p:spPr>
        <p:txBody>
          <a:bodyPr lIns="91440" tIns="0" rIns="91440" bIns="0" rtlCol="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5" name="Segnaposto data 4"/>
          <p:cNvSpPr>
            <a:spLocks noGrp="1"/>
          </p:cNvSpPr>
          <p:nvPr>
            <p:ph type="dt" sz="half" idx="10"/>
          </p:nvPr>
        </p:nvSpPr>
        <p:spPr/>
        <p:txBody>
          <a:bodyPr rtlCol="0"/>
          <a:lstStyle>
            <a:lvl1pPr>
              <a:defRPr>
                <a:solidFill>
                  <a:schemeClr val="bg1"/>
                </a:solidFill>
              </a:defRPr>
            </a:lvl1pPr>
          </a:lstStyle>
          <a:p>
            <a:pPr rtl="0"/>
            <a:fld id="{5A04164A-D1F3-464B-BA5A-A4C4D8F35ADB}" type="datetime1">
              <a:rPr lang="it-IT" noProof="0" smtClean="0"/>
              <a:t>27/10/2025</a:t>
            </a:fld>
            <a:endParaRPr lang="it-IT" noProof="0" dirty="0"/>
          </a:p>
        </p:txBody>
      </p:sp>
      <p:sp>
        <p:nvSpPr>
          <p:cNvPr id="6" name="Segnaposto piè di pagina 5"/>
          <p:cNvSpPr>
            <a:spLocks noGrp="1"/>
          </p:cNvSpPr>
          <p:nvPr>
            <p:ph type="ftr" sz="quarter" idx="11"/>
          </p:nvPr>
        </p:nvSpPr>
        <p:spPr>
          <a:xfrm>
            <a:off x="1097279" y="6446838"/>
            <a:ext cx="6818262" cy="365125"/>
          </a:xfrm>
        </p:spPr>
        <p:txBody>
          <a:bodyPr rtlCol="0"/>
          <a:lstStyle>
            <a:lvl1pPr>
              <a:defRPr>
                <a:solidFill>
                  <a:schemeClr val="bg1"/>
                </a:solidFill>
              </a:defRPr>
            </a:lvl1pPr>
          </a:lstStyle>
          <a:p>
            <a:pPr rtl="0"/>
            <a:r>
              <a:rPr lang="it-IT" noProof="0" dirty="0"/>
              <a:t>Piè di pagina</a:t>
            </a:r>
          </a:p>
        </p:txBody>
      </p:sp>
      <p:sp>
        <p:nvSpPr>
          <p:cNvPr id="7" name="Segnaposto numero diapositiva 6"/>
          <p:cNvSpPr>
            <a:spLocks noGrp="1"/>
          </p:cNvSpPr>
          <p:nvPr>
            <p:ph type="sldNum" sz="quarter" idx="12"/>
          </p:nvPr>
        </p:nvSpPr>
        <p:spPr/>
        <p:txBody>
          <a:bodyPr rtlCol="0"/>
          <a:lstStyle>
            <a:lvl1pPr>
              <a:defRPr>
                <a:solidFill>
                  <a:schemeClr val="bg1"/>
                </a:solidFill>
              </a:defRPr>
            </a:lvl1pPr>
          </a:lstStyle>
          <a:p>
            <a:pPr rtl="0"/>
            <a:fld id="{3A98EE3D-8CD1-4C3F-BD1C-C98C9596463C}" type="slidenum">
              <a:rPr lang="it-IT" noProof="0" smtClean="0"/>
              <a:pPr/>
              <a:t>‹N›</a:t>
            </a:fld>
            <a:endParaRPr lang="it-IT" noProof="0" dirty="0"/>
          </a:p>
        </p:txBody>
      </p:sp>
      <p:sp>
        <p:nvSpPr>
          <p:cNvPr id="9" name="Rettangolo 8">
            <a:extLst>
              <a:ext uri="{FF2B5EF4-FFF2-40B4-BE49-F238E27FC236}">
                <a16:creationId xmlns:a16="http://schemas.microsoft.com/office/drawing/2014/main" id="{B4A4DE4A-F8EF-47D5-8C37-A9021C2BB6A3}"/>
              </a:ext>
            </a:extLst>
          </p:cNvPr>
          <p:cNvSpPr/>
          <p:nvPr userDrawn="1"/>
        </p:nvSpPr>
        <p:spPr>
          <a:xfrm>
            <a:off x="3536950" y="4535901"/>
            <a:ext cx="5118100" cy="1256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598695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p:txBody>
          <a:bodyPr vert="eaVert" lIns="45720" tIns="0" rIns="45720" bIns="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7D5506EE-1026-4F35-9ACC-BD05BE0F9B36}"/>
              </a:ext>
            </a:extLst>
          </p:cNvPr>
          <p:cNvSpPr>
            <a:spLocks noGrp="1"/>
          </p:cNvSpPr>
          <p:nvPr>
            <p:ph type="dt" sz="half" idx="10"/>
          </p:nvPr>
        </p:nvSpPr>
        <p:spPr/>
        <p:txBody>
          <a:bodyPr rtlCol="0"/>
          <a:lstStyle/>
          <a:p>
            <a:pPr rtl="0"/>
            <a:fld id="{29D1554E-7EF2-44AC-BA44-70A2B54D9DB9}" type="datetime1">
              <a:rPr lang="it-IT" noProof="0" smtClean="0"/>
              <a:t>27/10/2025</a:t>
            </a:fld>
            <a:endParaRPr lang="it-IT" noProof="0" dirty="0"/>
          </a:p>
        </p:txBody>
      </p:sp>
      <p:sp>
        <p:nvSpPr>
          <p:cNvPr id="8" name="Segnaposto piè di pagina 7">
            <a:extLst>
              <a:ext uri="{FF2B5EF4-FFF2-40B4-BE49-F238E27FC236}">
                <a16:creationId xmlns:a16="http://schemas.microsoft.com/office/drawing/2014/main" id="{B7696E5F-8D95-4450-AE52-5438E6EDE2BF}"/>
              </a:ext>
            </a:extLst>
          </p:cNvPr>
          <p:cNvSpPr>
            <a:spLocks noGrp="1"/>
          </p:cNvSpPr>
          <p:nvPr>
            <p:ph type="ftr" sz="quarter" idx="11"/>
          </p:nvPr>
        </p:nvSpPr>
        <p:spPr/>
        <p:txBody>
          <a:bodyPr rtlCol="0"/>
          <a:lstStyle/>
          <a:p>
            <a:pPr rtl="0"/>
            <a:r>
              <a:rPr lang="it-IT" noProof="0" dirty="0"/>
              <a:t>Piè di pagina</a:t>
            </a:r>
          </a:p>
        </p:txBody>
      </p:sp>
      <p:sp>
        <p:nvSpPr>
          <p:cNvPr id="9" name="Segnaposto numero diapositiva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556040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apositiva titolo">
    <p:spTree>
      <p:nvGrpSpPr>
        <p:cNvPr id="1" name=""/>
        <p:cNvGrpSpPr/>
        <p:nvPr/>
      </p:nvGrpSpPr>
      <p:grpSpPr>
        <a:xfrm>
          <a:off x="0" y="0"/>
          <a:ext cx="0" cy="0"/>
          <a:chOff x="0" y="0"/>
          <a:chExt cx="0" cy="0"/>
        </a:xfrm>
      </p:grpSpPr>
      <p:sp>
        <p:nvSpPr>
          <p:cNvPr id="13" name="Parallelogramma 14">
            <a:extLst>
              <a:ext uri="{FF2B5EF4-FFF2-40B4-BE49-F238E27FC236}">
                <a16:creationId xmlns:a16="http://schemas.microsoft.com/office/drawing/2014/main" id="{F5AA8A10-E19C-430B-9D5D-8D12F92BFEC5}"/>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12" name="Rettangolo 11">
            <a:extLst>
              <a:ext uri="{FF2B5EF4-FFF2-40B4-BE49-F238E27FC236}">
                <a16:creationId xmlns:a16="http://schemas.microsoft.com/office/drawing/2014/main" id="{A7C93D4F-3003-4D58-9AFB-356A0F800F42}"/>
              </a:ext>
            </a:extLst>
          </p:cNvPr>
          <p:cNvSpPr/>
          <p:nvPr userDrawn="1"/>
        </p:nvSpPr>
        <p:spPr>
          <a:xfrm>
            <a:off x="4961187" y="0"/>
            <a:ext cx="153926"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C3F388D4-15DF-446A-91AA-72876CD48301}" type="datetime1">
              <a:rPr lang="it-IT" noProof="0" smtClean="0"/>
              <a:t>27/10/2025</a:t>
            </a:fld>
            <a:endParaRPr lang="it-IT" noProof="0" dirty="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2" name="Titolo 1"/>
          <p:cNvSpPr>
            <a:spLocks noGrp="1"/>
          </p:cNvSpPr>
          <p:nvPr>
            <p:ph type="ctrTitle"/>
          </p:nvPr>
        </p:nvSpPr>
        <p:spPr>
          <a:xfrm>
            <a:off x="6629400" y="758952"/>
            <a:ext cx="4526280" cy="3227514"/>
          </a:xfrm>
        </p:spPr>
        <p:txBody>
          <a:bodyPr rtlCol="0" anchor="b">
            <a:normAutofit/>
          </a:bodyPr>
          <a:lstStyle>
            <a:lvl1pPr algn="l">
              <a:lnSpc>
                <a:spcPct val="90000"/>
              </a:lnSpc>
              <a:defRPr sz="6000" b="1" spc="-50" baseline="0">
                <a:solidFill>
                  <a:srgbClr val="013D61"/>
                </a:solidFill>
                <a:latin typeface="+mn-lt"/>
              </a:defRPr>
            </a:lvl1pPr>
          </a:lstStyle>
          <a:p>
            <a:pPr rtl="0"/>
            <a:r>
              <a:rPr lang="it-IT" noProof="0" dirty="0"/>
              <a:t>Fare clic per modificare lo stile del titolo dello schema</a:t>
            </a:r>
          </a:p>
        </p:txBody>
      </p:sp>
      <p:sp>
        <p:nvSpPr>
          <p:cNvPr id="3" name="Sottotitolo 2"/>
          <p:cNvSpPr>
            <a:spLocks noGrp="1"/>
          </p:cNvSpPr>
          <p:nvPr>
            <p:ph type="subTitle" idx="1"/>
          </p:nvPr>
        </p:nvSpPr>
        <p:spPr>
          <a:xfrm>
            <a:off x="6632171" y="4508500"/>
            <a:ext cx="4526280" cy="1279652"/>
          </a:xfrm>
        </p:spPr>
        <p:txBody>
          <a:bodyPr lIns="91440" rIns="91440" rtlCol="0">
            <a:normAutofit/>
          </a:bodyPr>
          <a:lstStyle>
            <a:lvl1pPr marL="0" indent="0" algn="l">
              <a:buNone/>
              <a:defRPr sz="2400" cap="all" spc="200" baseline="0">
                <a:solidFill>
                  <a:schemeClr val="tx1">
                    <a:lumMod val="75000"/>
                    <a:lumOff val="25000"/>
                  </a:schemeClr>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dirty="0"/>
              <a:t>Fare clic per modificare lo stile del sottotitolo dello schema</a:t>
            </a:r>
          </a:p>
        </p:txBody>
      </p:sp>
      <p:sp>
        <p:nvSpPr>
          <p:cNvPr id="11" name="Rettangolo 10">
            <a:extLst>
              <a:ext uri="{FF2B5EF4-FFF2-40B4-BE49-F238E27FC236}">
                <a16:creationId xmlns:a16="http://schemas.microsoft.com/office/drawing/2014/main" id="{6D3E1BBA-670B-4CAE-B839-50ADB23DDBC6}"/>
              </a:ext>
            </a:extLst>
          </p:cNvPr>
          <p:cNvSpPr/>
          <p:nvPr userDrawn="1"/>
        </p:nvSpPr>
        <p:spPr>
          <a:xfrm>
            <a:off x="4876840" y="0"/>
            <a:ext cx="153926" cy="6858000"/>
          </a:xfrm>
          <a:prstGeom prst="rect">
            <a:avLst/>
          </a:prstGeom>
          <a:solidFill>
            <a:srgbClr val="2E3D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pic>
        <p:nvPicPr>
          <p:cNvPr id="7" name="Immagine 6">
            <a:extLst>
              <a:ext uri="{FF2B5EF4-FFF2-40B4-BE49-F238E27FC236}">
                <a16:creationId xmlns:a16="http://schemas.microsoft.com/office/drawing/2014/main" id="{1B49A922-E9AC-864A-C0FD-86D75E2B139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887" y="3841"/>
            <a:ext cx="4881542" cy="6858000"/>
          </a:xfrm>
          <a:prstGeom prst="rect">
            <a:avLst/>
          </a:prstGeom>
        </p:spPr>
      </p:pic>
    </p:spTree>
    <p:extLst>
      <p:ext uri="{BB962C8B-B14F-4D97-AF65-F5344CB8AC3E}">
        <p14:creationId xmlns:p14="http://schemas.microsoft.com/office/powerpoint/2010/main" val="663938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1346200"/>
            <a:ext cx="2448033" cy="4530725"/>
          </a:xfrm>
        </p:spPr>
        <p:txBody>
          <a:bodyPr vert="eaVert"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a:xfrm>
            <a:off x="1092200" y="1346200"/>
            <a:ext cx="7480300" cy="4530723"/>
          </a:xfrm>
        </p:spPr>
        <p:txBody>
          <a:bodyPr vert="eaVert" lIns="45720" tIns="0" rIns="45720" bIns="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AF33D6B0-F070-45C4-A472-19F432BE3932}"/>
              </a:ext>
            </a:extLst>
          </p:cNvPr>
          <p:cNvSpPr>
            <a:spLocks noGrp="1"/>
          </p:cNvSpPr>
          <p:nvPr>
            <p:ph type="dt" sz="half" idx="10"/>
          </p:nvPr>
        </p:nvSpPr>
        <p:spPr/>
        <p:txBody>
          <a:bodyPr rtlCol="0"/>
          <a:lstStyle/>
          <a:p>
            <a:pPr rtl="0"/>
            <a:fld id="{1C82CFE1-3316-4B70-89C0-454FCB2AAF53}" type="datetime1">
              <a:rPr lang="it-IT" noProof="0" smtClean="0"/>
              <a:t>27/10/2025</a:t>
            </a:fld>
            <a:endParaRPr lang="it-IT" noProof="0" dirty="0"/>
          </a:p>
        </p:txBody>
      </p:sp>
      <p:sp>
        <p:nvSpPr>
          <p:cNvPr id="8" name="Segnaposto piè di pagina 7">
            <a:extLst>
              <a:ext uri="{FF2B5EF4-FFF2-40B4-BE49-F238E27FC236}">
                <a16:creationId xmlns:a16="http://schemas.microsoft.com/office/drawing/2014/main" id="{9975399F-DAB2-410D-967F-ED17E6F796E7}"/>
              </a:ext>
            </a:extLst>
          </p:cNvPr>
          <p:cNvSpPr>
            <a:spLocks noGrp="1"/>
          </p:cNvSpPr>
          <p:nvPr>
            <p:ph type="ftr" sz="quarter" idx="11"/>
          </p:nvPr>
        </p:nvSpPr>
        <p:spPr/>
        <p:txBody>
          <a:bodyPr rtlCol="0"/>
          <a:lstStyle/>
          <a:p>
            <a:pPr rtl="0"/>
            <a:r>
              <a:rPr lang="it-IT" noProof="0" dirty="0"/>
              <a:t>Piè di pagina</a:t>
            </a:r>
          </a:p>
        </p:txBody>
      </p:sp>
      <p:sp>
        <p:nvSpPr>
          <p:cNvPr id="10" name="Segnaposto numero diapositiva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14" name="Rettangolo 13">
            <a:extLst>
              <a:ext uri="{FF2B5EF4-FFF2-40B4-BE49-F238E27FC236}">
                <a16:creationId xmlns:a16="http://schemas.microsoft.com/office/drawing/2014/main" id="{6B443CC6-CDCA-4595-ADAE-DCB961FF1A8E}"/>
              </a:ext>
            </a:extLst>
          </p:cNvPr>
          <p:cNvSpPr/>
          <p:nvPr userDrawn="1"/>
        </p:nvSpPr>
        <p:spPr>
          <a:xfrm rot="16200000">
            <a:off x="8871481" y="-14658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2940687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74542C42-F0C8-417A-980A-09B6C1CD6C24}" type="datetime1">
              <a:rPr lang="it-IT" noProof="0" smtClean="0"/>
              <a:t>27/10/2025</a:t>
            </a:fld>
            <a:endParaRPr lang="it-IT" noProof="0" dirty="0"/>
          </a:p>
        </p:txBody>
      </p:sp>
      <p:sp>
        <p:nvSpPr>
          <p:cNvPr id="8" name="Segnaposto piè di pagina 7">
            <a:extLst>
              <a:ext uri="{FF2B5EF4-FFF2-40B4-BE49-F238E27FC236}">
                <a16:creationId xmlns:a16="http://schemas.microsoft.com/office/drawing/2014/main" id="{062CA021-2578-47CB-822C-BDDFF7223B28}"/>
              </a:ext>
            </a:extLst>
          </p:cNvPr>
          <p:cNvSpPr>
            <a:spLocks noGrp="1"/>
          </p:cNvSpPr>
          <p:nvPr>
            <p:ph type="ftr" sz="quarter" idx="11"/>
          </p:nvPr>
        </p:nvSpPr>
        <p:spPr/>
        <p:txBody>
          <a:bodyPr rtlCol="0"/>
          <a:lstStyle/>
          <a:p>
            <a:pPr rtl="0"/>
            <a:r>
              <a:rPr lang="it-IT" noProof="0" dirty="0"/>
              <a:t>Piè di pagina</a:t>
            </a:r>
          </a:p>
        </p:txBody>
      </p:sp>
      <p:sp>
        <p:nvSpPr>
          <p:cNvPr id="9" name="Segnaposto numero diapositiva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grpSp>
        <p:nvGrpSpPr>
          <p:cNvPr id="4" name="Gruppo 3">
            <a:extLst>
              <a:ext uri="{FF2B5EF4-FFF2-40B4-BE49-F238E27FC236}">
                <a16:creationId xmlns:a16="http://schemas.microsoft.com/office/drawing/2014/main" id="{3192690B-F0F1-05EE-C428-3AAA2F362F65}"/>
              </a:ext>
            </a:extLst>
          </p:cNvPr>
          <p:cNvGrpSpPr/>
          <p:nvPr userDrawn="1"/>
        </p:nvGrpSpPr>
        <p:grpSpPr>
          <a:xfrm>
            <a:off x="0" y="6133244"/>
            <a:ext cx="12192000" cy="714133"/>
            <a:chOff x="0" y="6133244"/>
            <a:chExt cx="12192000" cy="714133"/>
          </a:xfrm>
        </p:grpSpPr>
        <p:sp>
          <p:nvSpPr>
            <p:cNvPr id="5" name="Rettangolo 4">
              <a:extLst>
                <a:ext uri="{FF2B5EF4-FFF2-40B4-BE49-F238E27FC236}">
                  <a16:creationId xmlns:a16="http://schemas.microsoft.com/office/drawing/2014/main" id="{683888F4-0FA7-5D55-0AE0-C664E73F9EA7}"/>
                </a:ext>
              </a:extLst>
            </p:cNvPr>
            <p:cNvSpPr/>
            <p:nvPr userDrawn="1"/>
          </p:nvSpPr>
          <p:spPr>
            <a:xfrm rot="16200000">
              <a:off x="6073140" y="60104"/>
              <a:ext cx="45719" cy="12192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6" name="Rettangolo 5">
              <a:extLst>
                <a:ext uri="{FF2B5EF4-FFF2-40B4-BE49-F238E27FC236}">
                  <a16:creationId xmlns:a16="http://schemas.microsoft.com/office/drawing/2014/main" id="{8ED9A453-B0F3-88AD-3B39-D56D635EFD98}"/>
                </a:ext>
              </a:extLst>
            </p:cNvPr>
            <p:cNvSpPr/>
            <p:nvPr userDrawn="1"/>
          </p:nvSpPr>
          <p:spPr>
            <a:xfrm rot="16200000">
              <a:off x="6044046" y="130762"/>
              <a:ext cx="103910" cy="12191999"/>
            </a:xfrm>
            <a:prstGeom prst="rect">
              <a:avLst/>
            </a:prstGeom>
            <a:solidFill>
              <a:srgbClr val="2E3D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pic>
          <p:nvPicPr>
            <p:cNvPr id="10" name="Immagine 9">
              <a:extLst>
                <a:ext uri="{FF2B5EF4-FFF2-40B4-BE49-F238E27FC236}">
                  <a16:creationId xmlns:a16="http://schemas.microsoft.com/office/drawing/2014/main" id="{98033E15-A12A-6594-130E-80F0CD01F2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78417"/>
              <a:ext cx="12192000" cy="568960"/>
            </a:xfrm>
            <a:prstGeom prst="rect">
              <a:avLst/>
            </a:prstGeom>
          </p:spPr>
        </p:pic>
      </p:grpSp>
    </p:spTree>
    <p:extLst>
      <p:ext uri="{BB962C8B-B14F-4D97-AF65-F5344CB8AC3E}">
        <p14:creationId xmlns:p14="http://schemas.microsoft.com/office/powerpoint/2010/main" val="2018278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testazione sezione">
    <p:bg>
      <p:bgPr>
        <a:solidFill>
          <a:schemeClr val="bg1"/>
        </a:solidFill>
        <a:effectLst/>
      </p:bgPr>
    </p:bg>
    <p:spTree>
      <p:nvGrpSpPr>
        <p:cNvPr id="1" name=""/>
        <p:cNvGrpSpPr/>
        <p:nvPr/>
      </p:nvGrpSpPr>
      <p:grpSpPr>
        <a:xfrm>
          <a:off x="0" y="0"/>
          <a:ext cx="0" cy="0"/>
          <a:chOff x="0" y="0"/>
          <a:chExt cx="0" cy="0"/>
        </a:xfrm>
      </p:grpSpPr>
      <p:grpSp>
        <p:nvGrpSpPr>
          <p:cNvPr id="4" name="Gruppo 3">
            <a:extLst>
              <a:ext uri="{FF2B5EF4-FFF2-40B4-BE49-F238E27FC236}">
                <a16:creationId xmlns:a16="http://schemas.microsoft.com/office/drawing/2014/main" id="{1CCF69A2-C197-BA82-4951-CA51653F0E51}"/>
              </a:ext>
            </a:extLst>
          </p:cNvPr>
          <p:cNvGrpSpPr/>
          <p:nvPr userDrawn="1"/>
        </p:nvGrpSpPr>
        <p:grpSpPr>
          <a:xfrm>
            <a:off x="8166735" y="10622"/>
            <a:ext cx="2857500" cy="6847377"/>
            <a:chOff x="8166735" y="10622"/>
            <a:chExt cx="2857500" cy="6847377"/>
          </a:xfrm>
        </p:grpSpPr>
        <p:sp>
          <p:nvSpPr>
            <p:cNvPr id="5" name="Parallelogramma 14">
              <a:extLst>
                <a:ext uri="{FF2B5EF4-FFF2-40B4-BE49-F238E27FC236}">
                  <a16:creationId xmlns:a16="http://schemas.microsoft.com/office/drawing/2014/main" id="{C7AFB1F7-9EFC-07A2-E97E-943708F49ECD}"/>
                </a:ext>
              </a:extLst>
            </p:cNvPr>
            <p:cNvSpPr/>
            <p:nvPr userDrawn="1"/>
          </p:nvSpPr>
          <p:spPr>
            <a:xfrm>
              <a:off x="8166735" y="10622"/>
              <a:ext cx="2857500" cy="6847377"/>
            </a:xfrm>
            <a:prstGeom prst="parallelogram">
              <a:avLst>
                <a:gd name="adj" fmla="val 0"/>
              </a:avLst>
            </a:prstGeom>
            <a:solidFill>
              <a:srgbClr val="FBFCF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pic>
          <p:nvPicPr>
            <p:cNvPr id="6" name="Immagine 5">
              <a:extLst>
                <a:ext uri="{FF2B5EF4-FFF2-40B4-BE49-F238E27FC236}">
                  <a16:creationId xmlns:a16="http://schemas.microsoft.com/office/drawing/2014/main" id="{7D327C5E-9E84-FB89-BB3C-07998D27978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166740" y="580196"/>
              <a:ext cx="2831281" cy="4929684"/>
            </a:xfrm>
            <a:prstGeom prst="rect">
              <a:avLst/>
            </a:prstGeom>
          </p:spPr>
        </p:pic>
      </p:grpSp>
      <p:sp>
        <p:nvSpPr>
          <p:cNvPr id="7" name="Segnaposto data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01D72669-6745-4AA0-A173-7F6CEB97CF08}" type="datetime1">
              <a:rPr lang="it-IT" noProof="0" smtClean="0"/>
              <a:t>27/10/2025</a:t>
            </a:fld>
            <a:endParaRPr lang="it-IT" noProof="0" dirty="0"/>
          </a:p>
        </p:txBody>
      </p:sp>
      <p:sp>
        <p:nvSpPr>
          <p:cNvPr id="8" name="Segnaposto piè di pagina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it-IT" noProof="0" dirty="0"/>
              <a:t>Piè di pagina</a:t>
            </a:r>
          </a:p>
        </p:txBody>
      </p:sp>
      <p:sp>
        <p:nvSpPr>
          <p:cNvPr id="11" name="Segnaposto numero diapositiva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2" name="Segnaposto immagine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6311900" cy="6858000"/>
          </a:xfrm>
        </p:spPr>
        <p:txBody>
          <a:bodyPr rtlCol="0"/>
          <a:lstStyle/>
          <a:p>
            <a:pPr rtl="0"/>
            <a:r>
              <a:rPr lang="it-IT" noProof="0"/>
              <a:t>Fare clic sull'icona per inserire un'immagine</a:t>
            </a:r>
            <a:endParaRPr lang="it-IT" noProof="0" dirty="0"/>
          </a:p>
        </p:txBody>
      </p:sp>
      <p:sp>
        <p:nvSpPr>
          <p:cNvPr id="13" name="Rettangolo 12">
            <a:extLst>
              <a:ext uri="{FF2B5EF4-FFF2-40B4-BE49-F238E27FC236}">
                <a16:creationId xmlns:a16="http://schemas.microsoft.com/office/drawing/2014/main" id="{33820398-8D1F-4543-ABA0-7A67C38769B3}"/>
              </a:ext>
            </a:extLst>
          </p:cNvPr>
          <p:cNvSpPr/>
          <p:nvPr userDrawn="1"/>
        </p:nvSpPr>
        <p:spPr>
          <a:xfrm>
            <a:off x="2451099"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it-IT" sz="1400" noProof="0" dirty="0"/>
          </a:p>
        </p:txBody>
      </p:sp>
      <p:sp>
        <p:nvSpPr>
          <p:cNvPr id="2" name="Titolo 1"/>
          <p:cNvSpPr>
            <a:spLocks noGrp="1"/>
          </p:cNvSpPr>
          <p:nvPr>
            <p:ph type="title"/>
          </p:nvPr>
        </p:nvSpPr>
        <p:spPr>
          <a:xfrm>
            <a:off x="2641599" y="3746500"/>
            <a:ext cx="8331202" cy="1308100"/>
          </a:xfrm>
        </p:spPr>
        <p:txBody>
          <a:bodyPr rtlCol="0" anchor="b" anchorCtr="0">
            <a:noAutofit/>
          </a:bodyPr>
          <a:lstStyle>
            <a:lvl1pPr>
              <a:lnSpc>
                <a:spcPct val="90000"/>
              </a:lnSpc>
              <a:defRPr sz="4800" b="1">
                <a:solidFill>
                  <a:schemeClr val="bg1"/>
                </a:solidFill>
                <a:latin typeface="+mn-lt"/>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2641600" y="5219700"/>
            <a:ext cx="8331201" cy="586740"/>
          </a:xfrm>
        </p:spPr>
        <p:txBody>
          <a:bodyPr lIns="91440" rIns="91440" rtlCol="0" anchor="t" anchorCtr="0">
            <a:normAutofit/>
          </a:bodyPr>
          <a:lstStyle>
            <a:lvl1pPr marL="0" indent="0">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14" name="Rettangolo 13">
            <a:extLst>
              <a:ext uri="{FF2B5EF4-FFF2-40B4-BE49-F238E27FC236}">
                <a16:creationId xmlns:a16="http://schemas.microsoft.com/office/drawing/2014/main" id="{45757C57-BBBA-44C6-9A4D-12F5D1E400AA}"/>
              </a:ext>
            </a:extLst>
          </p:cNvPr>
          <p:cNvSpPr/>
          <p:nvPr userDrawn="1"/>
        </p:nvSpPr>
        <p:spPr>
          <a:xfrm>
            <a:off x="37528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grpSp>
        <p:nvGrpSpPr>
          <p:cNvPr id="9" name="Gruppo 8">
            <a:extLst>
              <a:ext uri="{FF2B5EF4-FFF2-40B4-BE49-F238E27FC236}">
                <a16:creationId xmlns:a16="http://schemas.microsoft.com/office/drawing/2014/main" id="{D9EA996D-4047-F110-2CA6-C8971FCA83F7}"/>
              </a:ext>
            </a:extLst>
          </p:cNvPr>
          <p:cNvGrpSpPr/>
          <p:nvPr userDrawn="1"/>
        </p:nvGrpSpPr>
        <p:grpSpPr>
          <a:xfrm>
            <a:off x="0" y="6133244"/>
            <a:ext cx="12192000" cy="714133"/>
            <a:chOff x="0" y="6133244"/>
            <a:chExt cx="12192000" cy="714133"/>
          </a:xfrm>
        </p:grpSpPr>
        <p:sp>
          <p:nvSpPr>
            <p:cNvPr id="10" name="Rettangolo 9">
              <a:extLst>
                <a:ext uri="{FF2B5EF4-FFF2-40B4-BE49-F238E27FC236}">
                  <a16:creationId xmlns:a16="http://schemas.microsoft.com/office/drawing/2014/main" id="{45484F79-E4D3-53F6-36D8-4C5C0DEE1B9E}"/>
                </a:ext>
              </a:extLst>
            </p:cNvPr>
            <p:cNvSpPr/>
            <p:nvPr userDrawn="1"/>
          </p:nvSpPr>
          <p:spPr>
            <a:xfrm rot="16200000">
              <a:off x="6073140" y="60104"/>
              <a:ext cx="45719" cy="12192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6" name="Rettangolo 15">
              <a:extLst>
                <a:ext uri="{FF2B5EF4-FFF2-40B4-BE49-F238E27FC236}">
                  <a16:creationId xmlns:a16="http://schemas.microsoft.com/office/drawing/2014/main" id="{7AF5567F-566E-277B-3C1B-A7EC75968769}"/>
                </a:ext>
              </a:extLst>
            </p:cNvPr>
            <p:cNvSpPr/>
            <p:nvPr userDrawn="1"/>
          </p:nvSpPr>
          <p:spPr>
            <a:xfrm rot="16200000">
              <a:off x="6044046" y="130762"/>
              <a:ext cx="103910" cy="12191999"/>
            </a:xfrm>
            <a:prstGeom prst="rect">
              <a:avLst/>
            </a:prstGeom>
            <a:solidFill>
              <a:srgbClr val="2E3D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pic>
          <p:nvPicPr>
            <p:cNvPr id="17" name="Immagine 16">
              <a:extLst>
                <a:ext uri="{FF2B5EF4-FFF2-40B4-BE49-F238E27FC236}">
                  <a16:creationId xmlns:a16="http://schemas.microsoft.com/office/drawing/2014/main" id="{CEB6C800-DA9E-A4C9-4124-EA6328801F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78417"/>
              <a:ext cx="12192000" cy="568960"/>
            </a:xfrm>
            <a:prstGeom prst="rect">
              <a:avLst/>
            </a:prstGeom>
          </p:spPr>
        </p:pic>
      </p:grpSp>
    </p:spTree>
    <p:extLst>
      <p:ext uri="{BB962C8B-B14F-4D97-AF65-F5344CB8AC3E}">
        <p14:creationId xmlns:p14="http://schemas.microsoft.com/office/powerpoint/2010/main" val="2596984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Intestazione della sezione">
    <p:bg>
      <p:bgPr>
        <a:solidFill>
          <a:schemeClr val="bg1"/>
        </a:solidFill>
        <a:effectLst/>
      </p:bgPr>
    </p:bg>
    <p:spTree>
      <p:nvGrpSpPr>
        <p:cNvPr id="1" name=""/>
        <p:cNvGrpSpPr/>
        <p:nvPr/>
      </p:nvGrpSpPr>
      <p:grpSpPr>
        <a:xfrm>
          <a:off x="0" y="0"/>
          <a:ext cx="0" cy="0"/>
          <a:chOff x="0" y="0"/>
          <a:chExt cx="0" cy="0"/>
        </a:xfrm>
      </p:grpSpPr>
      <p:sp>
        <p:nvSpPr>
          <p:cNvPr id="7" name="Segnaposto data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081A99FD-A18D-4AC6-92B0-69E29E35743B}" type="datetime1">
              <a:rPr lang="it-IT" noProof="0" smtClean="0"/>
              <a:t>27/10/2025</a:t>
            </a:fld>
            <a:endParaRPr lang="it-IT" noProof="0" dirty="0"/>
          </a:p>
        </p:txBody>
      </p:sp>
      <p:sp>
        <p:nvSpPr>
          <p:cNvPr id="8" name="Segnaposto piè di pagina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it-IT" noProof="0" dirty="0"/>
              <a:t>Piè di pagina</a:t>
            </a:r>
          </a:p>
        </p:txBody>
      </p:sp>
      <p:sp>
        <p:nvSpPr>
          <p:cNvPr id="11" name="Segnaposto numero diapositiva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2" name="Segnaposto immagine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12192000" cy="6858000"/>
          </a:xfrm>
        </p:spPr>
        <p:txBody>
          <a:bodyPr rtlCol="0"/>
          <a:lstStyle/>
          <a:p>
            <a:pPr rtl="0"/>
            <a:r>
              <a:rPr lang="it-IT" noProof="0"/>
              <a:t>Fare clic sull'icona per inserire un'immagine</a:t>
            </a:r>
            <a:endParaRPr lang="it-IT" noProof="0" dirty="0"/>
          </a:p>
        </p:txBody>
      </p:sp>
      <p:sp>
        <p:nvSpPr>
          <p:cNvPr id="13" name="Rettangolo 12">
            <a:extLst>
              <a:ext uri="{FF2B5EF4-FFF2-40B4-BE49-F238E27FC236}">
                <a16:creationId xmlns:a16="http://schemas.microsoft.com/office/drawing/2014/main" id="{33820398-8D1F-4543-ABA0-7A67C38769B3}"/>
              </a:ext>
            </a:extLst>
          </p:cNvPr>
          <p:cNvSpPr/>
          <p:nvPr userDrawn="1"/>
        </p:nvSpPr>
        <p:spPr>
          <a:xfrm>
            <a:off x="1735138"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it-IT" sz="1400" noProof="0" dirty="0"/>
          </a:p>
        </p:txBody>
      </p:sp>
      <p:sp>
        <p:nvSpPr>
          <p:cNvPr id="2" name="Titolo 1"/>
          <p:cNvSpPr>
            <a:spLocks noGrp="1"/>
          </p:cNvSpPr>
          <p:nvPr>
            <p:ph type="title"/>
          </p:nvPr>
        </p:nvSpPr>
        <p:spPr>
          <a:xfrm>
            <a:off x="1930399" y="3746500"/>
            <a:ext cx="8331202" cy="1308100"/>
          </a:xfrm>
        </p:spPr>
        <p:txBody>
          <a:bodyPr rtlCol="0" anchor="b" anchorCtr="0">
            <a:noAutofit/>
          </a:bodyPr>
          <a:lstStyle>
            <a:lvl1pPr algn="ctr">
              <a:lnSpc>
                <a:spcPct val="90000"/>
              </a:lnSpc>
              <a:defRPr sz="4800" b="1">
                <a:solidFill>
                  <a:schemeClr val="bg1"/>
                </a:solidFill>
                <a:latin typeface="+mn-lt"/>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930400" y="5219700"/>
            <a:ext cx="8331201" cy="586740"/>
          </a:xfrm>
        </p:spPr>
        <p:txBody>
          <a:bodyPr lIns="91440" rIns="91440" rtlCol="0" anchor="t" anchorCtr="0">
            <a:normAutofit/>
          </a:bodyPr>
          <a:lstStyle>
            <a:lvl1pPr marL="0" indent="0" algn="ctr">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14" name="Rettangolo 13">
            <a:extLst>
              <a:ext uri="{FF2B5EF4-FFF2-40B4-BE49-F238E27FC236}">
                <a16:creationId xmlns:a16="http://schemas.microsoft.com/office/drawing/2014/main" id="{45757C57-BBBA-44C6-9A4D-12F5D1E400AA}"/>
              </a:ext>
            </a:extLst>
          </p:cNvPr>
          <p:cNvSpPr/>
          <p:nvPr userDrawn="1"/>
        </p:nvSpPr>
        <p:spPr>
          <a:xfrm>
            <a:off x="35369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grpSp>
        <p:nvGrpSpPr>
          <p:cNvPr id="4" name="Gruppo 3">
            <a:extLst>
              <a:ext uri="{FF2B5EF4-FFF2-40B4-BE49-F238E27FC236}">
                <a16:creationId xmlns:a16="http://schemas.microsoft.com/office/drawing/2014/main" id="{E34F9DA6-2E1F-35EE-F5BC-AE7D33A64354}"/>
              </a:ext>
            </a:extLst>
          </p:cNvPr>
          <p:cNvGrpSpPr/>
          <p:nvPr userDrawn="1"/>
        </p:nvGrpSpPr>
        <p:grpSpPr>
          <a:xfrm>
            <a:off x="0" y="6133244"/>
            <a:ext cx="12192000" cy="714133"/>
            <a:chOff x="0" y="6133244"/>
            <a:chExt cx="12192000" cy="714133"/>
          </a:xfrm>
        </p:grpSpPr>
        <p:sp>
          <p:nvSpPr>
            <p:cNvPr id="5" name="Rettangolo 4">
              <a:extLst>
                <a:ext uri="{FF2B5EF4-FFF2-40B4-BE49-F238E27FC236}">
                  <a16:creationId xmlns:a16="http://schemas.microsoft.com/office/drawing/2014/main" id="{09D3B8B2-D71C-EF3D-506A-2A57F7BD29A1}"/>
                </a:ext>
              </a:extLst>
            </p:cNvPr>
            <p:cNvSpPr/>
            <p:nvPr userDrawn="1"/>
          </p:nvSpPr>
          <p:spPr>
            <a:xfrm rot="16200000">
              <a:off x="6073140" y="60104"/>
              <a:ext cx="45719" cy="12192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6" name="Rettangolo 5">
              <a:extLst>
                <a:ext uri="{FF2B5EF4-FFF2-40B4-BE49-F238E27FC236}">
                  <a16:creationId xmlns:a16="http://schemas.microsoft.com/office/drawing/2014/main" id="{8A5D1CF0-1D2B-A1C0-45F2-0A6FF78050E6}"/>
                </a:ext>
              </a:extLst>
            </p:cNvPr>
            <p:cNvSpPr/>
            <p:nvPr userDrawn="1"/>
          </p:nvSpPr>
          <p:spPr>
            <a:xfrm rot="16200000">
              <a:off x="6044046" y="130762"/>
              <a:ext cx="103910" cy="12191999"/>
            </a:xfrm>
            <a:prstGeom prst="rect">
              <a:avLst/>
            </a:prstGeom>
            <a:solidFill>
              <a:srgbClr val="2E3D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pic>
          <p:nvPicPr>
            <p:cNvPr id="9" name="Immagine 8">
              <a:extLst>
                <a:ext uri="{FF2B5EF4-FFF2-40B4-BE49-F238E27FC236}">
                  <a16:creationId xmlns:a16="http://schemas.microsoft.com/office/drawing/2014/main" id="{9BE25E09-1F98-F881-F19B-829F52969B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78417"/>
              <a:ext cx="12192000" cy="568960"/>
            </a:xfrm>
            <a:prstGeom prst="rect">
              <a:avLst/>
            </a:prstGeom>
          </p:spPr>
        </p:pic>
      </p:grpSp>
    </p:spTree>
    <p:extLst>
      <p:ext uri="{BB962C8B-B14F-4D97-AF65-F5344CB8AC3E}">
        <p14:creationId xmlns:p14="http://schemas.microsoft.com/office/powerpoint/2010/main" val="3766489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olo 7"/>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sz="half" idx="1"/>
          </p:nvPr>
        </p:nvSpPr>
        <p:spPr>
          <a:xfrm>
            <a:off x="1097280" y="2120900"/>
            <a:ext cx="4639736" cy="3748193"/>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contenuto 3"/>
          <p:cNvSpPr>
            <a:spLocks noGrp="1"/>
          </p:cNvSpPr>
          <p:nvPr>
            <p:ph sz="half" idx="2"/>
          </p:nvPr>
        </p:nvSpPr>
        <p:spPr>
          <a:xfrm>
            <a:off x="6515944" y="2120900"/>
            <a:ext cx="4639736" cy="3748194"/>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Segnaposto data 1">
            <a:extLst>
              <a:ext uri="{FF2B5EF4-FFF2-40B4-BE49-F238E27FC236}">
                <a16:creationId xmlns:a16="http://schemas.microsoft.com/office/drawing/2014/main" id="{5782D47D-B0DC-4C40-BCC6-BBBA32584A38}"/>
              </a:ext>
            </a:extLst>
          </p:cNvPr>
          <p:cNvSpPr>
            <a:spLocks noGrp="1"/>
          </p:cNvSpPr>
          <p:nvPr>
            <p:ph type="dt" sz="half" idx="10"/>
          </p:nvPr>
        </p:nvSpPr>
        <p:spPr/>
        <p:txBody>
          <a:bodyPr rtlCol="0"/>
          <a:lstStyle/>
          <a:p>
            <a:pPr rtl="0"/>
            <a:fld id="{43B79944-34CF-4A72-AC1B-909189585767}" type="datetime1">
              <a:rPr lang="it-IT" noProof="0" smtClean="0"/>
              <a:t>27/10/2025</a:t>
            </a:fld>
            <a:endParaRPr lang="it-IT" noProof="0" dirty="0"/>
          </a:p>
        </p:txBody>
      </p:sp>
      <p:sp>
        <p:nvSpPr>
          <p:cNvPr id="9" name="Segnaposto piè di pagina 8">
            <a:extLst>
              <a:ext uri="{FF2B5EF4-FFF2-40B4-BE49-F238E27FC236}">
                <a16:creationId xmlns:a16="http://schemas.microsoft.com/office/drawing/2014/main" id="{4690D34E-7EBD-44B2-83CA-4C126A18D7EF}"/>
              </a:ext>
            </a:extLst>
          </p:cNvPr>
          <p:cNvSpPr>
            <a:spLocks noGrp="1"/>
          </p:cNvSpPr>
          <p:nvPr>
            <p:ph type="ftr" sz="quarter" idx="11"/>
          </p:nvPr>
        </p:nvSpPr>
        <p:spPr/>
        <p:txBody>
          <a:bodyPr rtlCol="0"/>
          <a:lstStyle/>
          <a:p>
            <a:pPr rtl="0"/>
            <a:r>
              <a:rPr lang="it-IT" noProof="0" dirty="0"/>
              <a:t>Piè di pagina</a:t>
            </a:r>
          </a:p>
        </p:txBody>
      </p:sp>
      <p:sp>
        <p:nvSpPr>
          <p:cNvPr id="10" name="Segnaposto numero diapositiva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grpSp>
        <p:nvGrpSpPr>
          <p:cNvPr id="5" name="Gruppo 4">
            <a:extLst>
              <a:ext uri="{FF2B5EF4-FFF2-40B4-BE49-F238E27FC236}">
                <a16:creationId xmlns:a16="http://schemas.microsoft.com/office/drawing/2014/main" id="{95A08AA0-3B13-6134-3D6B-3A364C13954C}"/>
              </a:ext>
            </a:extLst>
          </p:cNvPr>
          <p:cNvGrpSpPr/>
          <p:nvPr userDrawn="1"/>
        </p:nvGrpSpPr>
        <p:grpSpPr>
          <a:xfrm>
            <a:off x="0" y="6133244"/>
            <a:ext cx="12192000" cy="714133"/>
            <a:chOff x="0" y="6133244"/>
            <a:chExt cx="12192000" cy="714133"/>
          </a:xfrm>
        </p:grpSpPr>
        <p:sp>
          <p:nvSpPr>
            <p:cNvPr id="6" name="Rettangolo 5">
              <a:extLst>
                <a:ext uri="{FF2B5EF4-FFF2-40B4-BE49-F238E27FC236}">
                  <a16:creationId xmlns:a16="http://schemas.microsoft.com/office/drawing/2014/main" id="{6F77EB52-892A-0092-6498-F8B104F1C7A9}"/>
                </a:ext>
              </a:extLst>
            </p:cNvPr>
            <p:cNvSpPr/>
            <p:nvPr userDrawn="1"/>
          </p:nvSpPr>
          <p:spPr>
            <a:xfrm rot="16200000">
              <a:off x="6073140" y="60104"/>
              <a:ext cx="45719" cy="12192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7" name="Rettangolo 6">
              <a:extLst>
                <a:ext uri="{FF2B5EF4-FFF2-40B4-BE49-F238E27FC236}">
                  <a16:creationId xmlns:a16="http://schemas.microsoft.com/office/drawing/2014/main" id="{D2A55855-B5DC-CAD4-E6F6-BC1ABAE5E3A5}"/>
                </a:ext>
              </a:extLst>
            </p:cNvPr>
            <p:cNvSpPr/>
            <p:nvPr userDrawn="1"/>
          </p:nvSpPr>
          <p:spPr>
            <a:xfrm rot="16200000">
              <a:off x="6044046" y="130762"/>
              <a:ext cx="103910" cy="12191999"/>
            </a:xfrm>
            <a:prstGeom prst="rect">
              <a:avLst/>
            </a:prstGeom>
            <a:solidFill>
              <a:srgbClr val="2E3D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pic>
          <p:nvPicPr>
            <p:cNvPr id="11" name="Immagine 10">
              <a:extLst>
                <a:ext uri="{FF2B5EF4-FFF2-40B4-BE49-F238E27FC236}">
                  <a16:creationId xmlns:a16="http://schemas.microsoft.com/office/drawing/2014/main" id="{B521CE2C-F458-53E6-15A4-3DDF32EA67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78417"/>
              <a:ext cx="12192000" cy="568960"/>
            </a:xfrm>
            <a:prstGeom prst="rect">
              <a:avLst/>
            </a:prstGeom>
          </p:spPr>
        </p:pic>
      </p:grpSp>
    </p:spTree>
    <p:extLst>
      <p:ext uri="{BB962C8B-B14F-4D97-AF65-F5344CB8AC3E}">
        <p14:creationId xmlns:p14="http://schemas.microsoft.com/office/powerpoint/2010/main" val="3387972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olo 9"/>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097280" y="2057400"/>
            <a:ext cx="4639736" cy="736282"/>
          </a:xfrm>
        </p:spPr>
        <p:txBody>
          <a:bodyPr lIns="91440" rIns="91440" rtlCol="0" anchor="ctr">
            <a:noAutofit/>
          </a:bodyPr>
          <a:lstStyle>
            <a:lvl1pPr marL="0" indent="0" algn="l">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4" name="Segnaposto contenuto 3"/>
          <p:cNvSpPr>
            <a:spLocks noGrp="1"/>
          </p:cNvSpPr>
          <p:nvPr>
            <p:ph sz="half" idx="2"/>
          </p:nvPr>
        </p:nvSpPr>
        <p:spPr>
          <a:xfrm>
            <a:off x="1186731" y="2958274"/>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5" name="Segnaposto testo 4"/>
          <p:cNvSpPr>
            <a:spLocks noGrp="1"/>
          </p:cNvSpPr>
          <p:nvPr>
            <p:ph type="body" sz="quarter" idx="3"/>
          </p:nvPr>
        </p:nvSpPr>
        <p:spPr>
          <a:xfrm>
            <a:off x="6515944" y="2057400"/>
            <a:ext cx="4639736" cy="736282"/>
          </a:xfrm>
        </p:spPr>
        <p:txBody>
          <a:bodyPr lIns="91440" rIns="91440" rtlCol="0" anchor="ctr">
            <a:noAutofit/>
          </a:bodyPr>
          <a:lstStyle>
            <a:lvl1pPr marL="0" indent="0">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6" name="Segnaposto contenuto 5"/>
          <p:cNvSpPr>
            <a:spLocks noGrp="1"/>
          </p:cNvSpPr>
          <p:nvPr>
            <p:ph sz="quarter" idx="4"/>
          </p:nvPr>
        </p:nvSpPr>
        <p:spPr>
          <a:xfrm>
            <a:off x="6605395" y="2958273"/>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Segnaposto data 1">
            <a:extLst>
              <a:ext uri="{FF2B5EF4-FFF2-40B4-BE49-F238E27FC236}">
                <a16:creationId xmlns:a16="http://schemas.microsoft.com/office/drawing/2014/main" id="{8AF8A515-AA94-45D1-9223-5C2272618D85}"/>
              </a:ext>
            </a:extLst>
          </p:cNvPr>
          <p:cNvSpPr>
            <a:spLocks noGrp="1"/>
          </p:cNvSpPr>
          <p:nvPr>
            <p:ph type="dt" sz="half" idx="10"/>
          </p:nvPr>
        </p:nvSpPr>
        <p:spPr/>
        <p:txBody>
          <a:bodyPr rtlCol="0"/>
          <a:lstStyle/>
          <a:p>
            <a:pPr rtl="0"/>
            <a:fld id="{AAAF3A87-C769-4508-A602-98056DD906C2}" type="datetime1">
              <a:rPr lang="it-IT" noProof="0" smtClean="0"/>
              <a:t>27/10/2025</a:t>
            </a:fld>
            <a:endParaRPr lang="it-IT" noProof="0" dirty="0"/>
          </a:p>
        </p:txBody>
      </p:sp>
      <p:sp>
        <p:nvSpPr>
          <p:cNvPr id="11" name="Segnaposto piè di pagina 10">
            <a:extLst>
              <a:ext uri="{FF2B5EF4-FFF2-40B4-BE49-F238E27FC236}">
                <a16:creationId xmlns:a16="http://schemas.microsoft.com/office/drawing/2014/main" id="{D052F5BC-98E0-4D60-AD67-9547738B7DD4}"/>
              </a:ext>
            </a:extLst>
          </p:cNvPr>
          <p:cNvSpPr>
            <a:spLocks noGrp="1"/>
          </p:cNvSpPr>
          <p:nvPr>
            <p:ph type="ftr" sz="quarter" idx="11"/>
          </p:nvPr>
        </p:nvSpPr>
        <p:spPr/>
        <p:txBody>
          <a:bodyPr rtlCol="0"/>
          <a:lstStyle/>
          <a:p>
            <a:pPr rtl="0"/>
            <a:r>
              <a:rPr lang="it-IT" noProof="0" dirty="0"/>
              <a:t>Piè di pagina</a:t>
            </a:r>
          </a:p>
        </p:txBody>
      </p:sp>
      <p:sp>
        <p:nvSpPr>
          <p:cNvPr id="12" name="Segnaposto numero diapositiva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grpSp>
        <p:nvGrpSpPr>
          <p:cNvPr id="7" name="Gruppo 6">
            <a:extLst>
              <a:ext uri="{FF2B5EF4-FFF2-40B4-BE49-F238E27FC236}">
                <a16:creationId xmlns:a16="http://schemas.microsoft.com/office/drawing/2014/main" id="{7C265325-6F9C-85D0-B0E3-B67B79A71EFB}"/>
              </a:ext>
            </a:extLst>
          </p:cNvPr>
          <p:cNvGrpSpPr/>
          <p:nvPr userDrawn="1"/>
        </p:nvGrpSpPr>
        <p:grpSpPr>
          <a:xfrm>
            <a:off x="0" y="6133244"/>
            <a:ext cx="12192000" cy="714133"/>
            <a:chOff x="0" y="6133244"/>
            <a:chExt cx="12192000" cy="714133"/>
          </a:xfrm>
        </p:grpSpPr>
        <p:sp>
          <p:nvSpPr>
            <p:cNvPr id="8" name="Rettangolo 7">
              <a:extLst>
                <a:ext uri="{FF2B5EF4-FFF2-40B4-BE49-F238E27FC236}">
                  <a16:creationId xmlns:a16="http://schemas.microsoft.com/office/drawing/2014/main" id="{0F8495D8-D76B-C6E5-2386-59639E58D398}"/>
                </a:ext>
              </a:extLst>
            </p:cNvPr>
            <p:cNvSpPr/>
            <p:nvPr userDrawn="1"/>
          </p:nvSpPr>
          <p:spPr>
            <a:xfrm rot="16200000">
              <a:off x="6073140" y="60104"/>
              <a:ext cx="45719" cy="12192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9" name="Rettangolo 8">
              <a:extLst>
                <a:ext uri="{FF2B5EF4-FFF2-40B4-BE49-F238E27FC236}">
                  <a16:creationId xmlns:a16="http://schemas.microsoft.com/office/drawing/2014/main" id="{EE2559C6-9DA2-3A38-C40B-D414A5CFA47E}"/>
                </a:ext>
              </a:extLst>
            </p:cNvPr>
            <p:cNvSpPr/>
            <p:nvPr userDrawn="1"/>
          </p:nvSpPr>
          <p:spPr>
            <a:xfrm rot="16200000">
              <a:off x="6044046" y="130762"/>
              <a:ext cx="103910" cy="12191999"/>
            </a:xfrm>
            <a:prstGeom prst="rect">
              <a:avLst/>
            </a:prstGeom>
            <a:solidFill>
              <a:srgbClr val="2E3D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pic>
          <p:nvPicPr>
            <p:cNvPr id="13" name="Immagine 12">
              <a:extLst>
                <a:ext uri="{FF2B5EF4-FFF2-40B4-BE49-F238E27FC236}">
                  <a16:creationId xmlns:a16="http://schemas.microsoft.com/office/drawing/2014/main" id="{4AD1E231-96D8-8062-91A5-4288B1B3A5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78417"/>
              <a:ext cx="12192000" cy="568960"/>
            </a:xfrm>
            <a:prstGeom prst="rect">
              <a:avLst/>
            </a:prstGeom>
          </p:spPr>
        </p:pic>
      </p:grpSp>
    </p:spTree>
    <p:extLst>
      <p:ext uri="{BB962C8B-B14F-4D97-AF65-F5344CB8AC3E}">
        <p14:creationId xmlns:p14="http://schemas.microsoft.com/office/powerpoint/2010/main" val="219594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6" name="Segnaposto data 5">
            <a:extLst>
              <a:ext uri="{FF2B5EF4-FFF2-40B4-BE49-F238E27FC236}">
                <a16:creationId xmlns:a16="http://schemas.microsoft.com/office/drawing/2014/main" id="{7392073F-158F-44A3-8913-917AFFC1BC20}"/>
              </a:ext>
            </a:extLst>
          </p:cNvPr>
          <p:cNvSpPr>
            <a:spLocks noGrp="1"/>
          </p:cNvSpPr>
          <p:nvPr>
            <p:ph type="dt" sz="half" idx="10"/>
          </p:nvPr>
        </p:nvSpPr>
        <p:spPr/>
        <p:txBody>
          <a:bodyPr rtlCol="0"/>
          <a:lstStyle/>
          <a:p>
            <a:pPr rtl="0"/>
            <a:fld id="{5F1DB439-C8A9-45DF-AFF2-9EFA3E72C152}" type="datetime1">
              <a:rPr lang="it-IT" noProof="0" smtClean="0"/>
              <a:t>27/10/2025</a:t>
            </a:fld>
            <a:endParaRPr lang="it-IT" noProof="0" dirty="0"/>
          </a:p>
        </p:txBody>
      </p:sp>
      <p:sp>
        <p:nvSpPr>
          <p:cNvPr id="7" name="Segnaposto piè di pagina 6">
            <a:extLst>
              <a:ext uri="{FF2B5EF4-FFF2-40B4-BE49-F238E27FC236}">
                <a16:creationId xmlns:a16="http://schemas.microsoft.com/office/drawing/2014/main" id="{EED72207-24CA-42B7-A975-2F8E41CBA904}"/>
              </a:ext>
            </a:extLst>
          </p:cNvPr>
          <p:cNvSpPr>
            <a:spLocks noGrp="1"/>
          </p:cNvSpPr>
          <p:nvPr>
            <p:ph type="ftr" sz="quarter" idx="11"/>
          </p:nvPr>
        </p:nvSpPr>
        <p:spPr/>
        <p:txBody>
          <a:bodyPr rtlCol="0"/>
          <a:lstStyle/>
          <a:p>
            <a:pPr rtl="0"/>
            <a:r>
              <a:rPr lang="it-IT" noProof="0" dirty="0"/>
              <a:t>Piè di pagina</a:t>
            </a:r>
          </a:p>
        </p:txBody>
      </p:sp>
      <p:sp>
        <p:nvSpPr>
          <p:cNvPr id="8" name="Segnaposto numero diapositiva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grpSp>
        <p:nvGrpSpPr>
          <p:cNvPr id="3" name="Gruppo 2">
            <a:extLst>
              <a:ext uri="{FF2B5EF4-FFF2-40B4-BE49-F238E27FC236}">
                <a16:creationId xmlns:a16="http://schemas.microsoft.com/office/drawing/2014/main" id="{C3BF1989-943E-5095-52C1-5D54A4F57E6A}"/>
              </a:ext>
            </a:extLst>
          </p:cNvPr>
          <p:cNvGrpSpPr/>
          <p:nvPr userDrawn="1"/>
        </p:nvGrpSpPr>
        <p:grpSpPr>
          <a:xfrm>
            <a:off x="0" y="6133244"/>
            <a:ext cx="12192000" cy="714133"/>
            <a:chOff x="0" y="6133244"/>
            <a:chExt cx="12192000" cy="714133"/>
          </a:xfrm>
        </p:grpSpPr>
        <p:sp>
          <p:nvSpPr>
            <p:cNvPr id="4" name="Rettangolo 3">
              <a:extLst>
                <a:ext uri="{FF2B5EF4-FFF2-40B4-BE49-F238E27FC236}">
                  <a16:creationId xmlns:a16="http://schemas.microsoft.com/office/drawing/2014/main" id="{3DB00B3A-C73C-FEF7-D0EA-50032E3A0EDB}"/>
                </a:ext>
              </a:extLst>
            </p:cNvPr>
            <p:cNvSpPr/>
            <p:nvPr userDrawn="1"/>
          </p:nvSpPr>
          <p:spPr>
            <a:xfrm rot="16200000">
              <a:off x="6073140" y="60104"/>
              <a:ext cx="45719" cy="12192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5" name="Rettangolo 4">
              <a:extLst>
                <a:ext uri="{FF2B5EF4-FFF2-40B4-BE49-F238E27FC236}">
                  <a16:creationId xmlns:a16="http://schemas.microsoft.com/office/drawing/2014/main" id="{1B142B75-6E1A-3326-7672-BF16E2BEC6CD}"/>
                </a:ext>
              </a:extLst>
            </p:cNvPr>
            <p:cNvSpPr/>
            <p:nvPr userDrawn="1"/>
          </p:nvSpPr>
          <p:spPr>
            <a:xfrm rot="16200000">
              <a:off x="6044046" y="130762"/>
              <a:ext cx="103910" cy="12191999"/>
            </a:xfrm>
            <a:prstGeom prst="rect">
              <a:avLst/>
            </a:prstGeom>
            <a:solidFill>
              <a:srgbClr val="2E3D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pic>
          <p:nvPicPr>
            <p:cNvPr id="9" name="Immagine 8">
              <a:extLst>
                <a:ext uri="{FF2B5EF4-FFF2-40B4-BE49-F238E27FC236}">
                  <a16:creationId xmlns:a16="http://schemas.microsoft.com/office/drawing/2014/main" id="{1CDA020C-77E6-4573-D69A-C399851DF6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78417"/>
              <a:ext cx="12192000" cy="568960"/>
            </a:xfrm>
            <a:prstGeom prst="rect">
              <a:avLst/>
            </a:prstGeom>
          </p:spPr>
        </p:pic>
      </p:grpSp>
    </p:spTree>
    <p:extLst>
      <p:ext uri="{BB962C8B-B14F-4D97-AF65-F5344CB8AC3E}">
        <p14:creationId xmlns:p14="http://schemas.microsoft.com/office/powerpoint/2010/main" val="1180013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Vuoto">
    <p:spTree>
      <p:nvGrpSpPr>
        <p:cNvPr id="1" name=""/>
        <p:cNvGrpSpPr/>
        <p:nvPr/>
      </p:nvGrpSpPr>
      <p:grpSpPr>
        <a:xfrm>
          <a:off x="0" y="0"/>
          <a:ext cx="0" cy="0"/>
          <a:chOff x="0" y="0"/>
          <a:chExt cx="0" cy="0"/>
        </a:xfrm>
      </p:grpSpPr>
      <p:grpSp>
        <p:nvGrpSpPr>
          <p:cNvPr id="20" name="Gruppo 19">
            <a:extLst>
              <a:ext uri="{FF2B5EF4-FFF2-40B4-BE49-F238E27FC236}">
                <a16:creationId xmlns:a16="http://schemas.microsoft.com/office/drawing/2014/main" id="{19B7BF6A-3EF9-279C-05CD-62BA2EE27242}"/>
              </a:ext>
            </a:extLst>
          </p:cNvPr>
          <p:cNvGrpSpPr/>
          <p:nvPr userDrawn="1"/>
        </p:nvGrpSpPr>
        <p:grpSpPr>
          <a:xfrm>
            <a:off x="0" y="6133244"/>
            <a:ext cx="12192000" cy="714133"/>
            <a:chOff x="0" y="6133244"/>
            <a:chExt cx="12192000" cy="714133"/>
          </a:xfrm>
        </p:grpSpPr>
        <p:sp>
          <p:nvSpPr>
            <p:cNvPr id="10" name="Rettangolo 9">
              <a:extLst>
                <a:ext uri="{FF2B5EF4-FFF2-40B4-BE49-F238E27FC236}">
                  <a16:creationId xmlns:a16="http://schemas.microsoft.com/office/drawing/2014/main" id="{DFAB8DF2-5E8E-AAC9-5CFB-04F9609C1AF6}"/>
                </a:ext>
              </a:extLst>
            </p:cNvPr>
            <p:cNvSpPr/>
            <p:nvPr userDrawn="1"/>
          </p:nvSpPr>
          <p:spPr>
            <a:xfrm rot="16200000">
              <a:off x="6073140" y="60104"/>
              <a:ext cx="45719" cy="12192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9" name="Rettangolo 8">
              <a:extLst>
                <a:ext uri="{FF2B5EF4-FFF2-40B4-BE49-F238E27FC236}">
                  <a16:creationId xmlns:a16="http://schemas.microsoft.com/office/drawing/2014/main" id="{D1867750-EA89-EFEA-40CB-4FA8E18FEF5A}"/>
                </a:ext>
              </a:extLst>
            </p:cNvPr>
            <p:cNvSpPr/>
            <p:nvPr userDrawn="1"/>
          </p:nvSpPr>
          <p:spPr>
            <a:xfrm rot="16200000">
              <a:off x="6044046" y="130762"/>
              <a:ext cx="103910" cy="12191999"/>
            </a:xfrm>
            <a:prstGeom prst="rect">
              <a:avLst/>
            </a:prstGeom>
            <a:solidFill>
              <a:srgbClr val="2E3D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pic>
          <p:nvPicPr>
            <p:cNvPr id="12" name="Immagine 11">
              <a:extLst>
                <a:ext uri="{FF2B5EF4-FFF2-40B4-BE49-F238E27FC236}">
                  <a16:creationId xmlns:a16="http://schemas.microsoft.com/office/drawing/2014/main" id="{5C1440DD-F731-6E48-65CC-2D288A20D2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78417"/>
              <a:ext cx="12192000" cy="568960"/>
            </a:xfrm>
            <a:prstGeom prst="rect">
              <a:avLst/>
            </a:prstGeom>
          </p:spPr>
        </p:pic>
      </p:grpSp>
      <p:grpSp>
        <p:nvGrpSpPr>
          <p:cNvPr id="19" name="Gruppo 18">
            <a:extLst>
              <a:ext uri="{FF2B5EF4-FFF2-40B4-BE49-F238E27FC236}">
                <a16:creationId xmlns:a16="http://schemas.microsoft.com/office/drawing/2014/main" id="{6C7DC939-7217-A60C-AAE6-CFC9326765EE}"/>
              </a:ext>
            </a:extLst>
          </p:cNvPr>
          <p:cNvGrpSpPr/>
          <p:nvPr userDrawn="1"/>
        </p:nvGrpSpPr>
        <p:grpSpPr>
          <a:xfrm>
            <a:off x="8166735" y="10623"/>
            <a:ext cx="2857500" cy="6119550"/>
            <a:chOff x="4425159" y="10623"/>
            <a:chExt cx="2857500" cy="6119550"/>
          </a:xfrm>
        </p:grpSpPr>
        <p:sp>
          <p:nvSpPr>
            <p:cNvPr id="6" name="Parallelogramma 14">
              <a:extLst>
                <a:ext uri="{FF2B5EF4-FFF2-40B4-BE49-F238E27FC236}">
                  <a16:creationId xmlns:a16="http://schemas.microsoft.com/office/drawing/2014/main" id="{AF082EE3-41AA-4817-A1CC-C33DDB8F675F}"/>
                </a:ext>
              </a:extLst>
            </p:cNvPr>
            <p:cNvSpPr/>
            <p:nvPr userDrawn="1"/>
          </p:nvSpPr>
          <p:spPr>
            <a:xfrm>
              <a:off x="4425159" y="10623"/>
              <a:ext cx="2857500" cy="6119550"/>
            </a:xfrm>
            <a:prstGeom prst="parallelogram">
              <a:avLst>
                <a:gd name="adj" fmla="val 0"/>
              </a:avLst>
            </a:prstGeom>
            <a:solidFill>
              <a:srgbClr val="FBFCF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pic>
          <p:nvPicPr>
            <p:cNvPr id="18" name="Immagine 17">
              <a:extLst>
                <a:ext uri="{FF2B5EF4-FFF2-40B4-BE49-F238E27FC236}">
                  <a16:creationId xmlns:a16="http://schemas.microsoft.com/office/drawing/2014/main" id="{DCCC9D6E-2F2B-2AA8-15B1-DBEAB565E16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425164" y="580196"/>
              <a:ext cx="2831281" cy="4929684"/>
            </a:xfrm>
            <a:prstGeom prst="rect">
              <a:avLst/>
            </a:prstGeom>
          </p:spPr>
        </p:pic>
      </p:grpSp>
    </p:spTree>
    <p:extLst>
      <p:ext uri="{BB962C8B-B14F-4D97-AF65-F5344CB8AC3E}">
        <p14:creationId xmlns:p14="http://schemas.microsoft.com/office/powerpoint/2010/main" val="3010507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pPr rtl="0"/>
            <a:r>
              <a:rPr lang="it-IT" noProof="0" dirty="0"/>
              <a:t>Fare clic per modificare lo stile del titolo dello schema</a:t>
            </a:r>
          </a:p>
        </p:txBody>
      </p:sp>
      <p:sp>
        <p:nvSpPr>
          <p:cNvPr id="3" name="Segnaposto testo 2"/>
          <p:cNvSpPr>
            <a:spLocks noGrp="1"/>
          </p:cNvSpPr>
          <p:nvPr>
            <p:ph type="body" idx="1"/>
          </p:nvPr>
        </p:nvSpPr>
        <p:spPr>
          <a:xfrm>
            <a:off x="1216548" y="2108201"/>
            <a:ext cx="10058400" cy="3760891"/>
          </a:xfrm>
          <a:prstGeom prst="rect">
            <a:avLst/>
          </a:prstGeom>
        </p:spPr>
        <p:txBody>
          <a:bodyPr vert="horz" lIns="0" tIns="45720" rIns="0" bIns="45720" rtlCol="0">
            <a:normAutofit/>
          </a:bodyPr>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data 3"/>
          <p:cNvSpPr>
            <a:spLocks noGrp="1"/>
          </p:cNvSpPr>
          <p:nvPr>
            <p:ph type="dt" sz="half" idx="2"/>
          </p:nvPr>
        </p:nvSpPr>
        <p:spPr>
          <a:xfrm>
            <a:off x="6834126" y="6446838"/>
            <a:ext cx="258485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rtl="0"/>
            <a:fld id="{2CA46E8E-89D0-493E-ABBF-B63A9C819C41}" type="datetime1">
              <a:rPr lang="it-IT" noProof="0" smtClean="0"/>
              <a:t>27/10/2025</a:t>
            </a:fld>
            <a:endParaRPr lang="it-IT" noProof="0" dirty="0"/>
          </a:p>
        </p:txBody>
      </p:sp>
      <p:sp>
        <p:nvSpPr>
          <p:cNvPr id="5" name="Segnaposto piè di pagina 4"/>
          <p:cNvSpPr>
            <a:spLocks noGrp="1"/>
          </p:cNvSpPr>
          <p:nvPr>
            <p:ph type="ftr" sz="quarter" idx="3"/>
          </p:nvPr>
        </p:nvSpPr>
        <p:spPr>
          <a:xfrm>
            <a:off x="1097279" y="6446838"/>
            <a:ext cx="4846321" cy="365125"/>
          </a:xfrm>
          <a:prstGeom prst="rect">
            <a:avLst/>
          </a:prstGeom>
        </p:spPr>
        <p:txBody>
          <a:bodyPr vert="horz" lIns="91440" tIns="45720" rIns="91440" bIns="45720" rtlCol="0" anchor="ctr"/>
          <a:lstStyle>
            <a:lvl1pPr algn="l">
              <a:defRPr sz="900" cap="all" baseline="0">
                <a:solidFill>
                  <a:schemeClr val="tx1">
                    <a:lumMod val="75000"/>
                    <a:lumOff val="25000"/>
                  </a:schemeClr>
                </a:solidFill>
              </a:defRPr>
            </a:lvl1pPr>
          </a:lstStyle>
          <a:p>
            <a:pPr rtl="0"/>
            <a:r>
              <a:rPr lang="it-IT" noProof="0" dirty="0"/>
              <a:t>Piè di pagina</a:t>
            </a:r>
          </a:p>
        </p:txBody>
      </p:sp>
      <p:sp>
        <p:nvSpPr>
          <p:cNvPr id="6" name="Segnaposto numero diapositiva 5"/>
          <p:cNvSpPr>
            <a:spLocks noGrp="1"/>
          </p:cNvSpPr>
          <p:nvPr>
            <p:ph type="sldNum" sz="quarter" idx="4"/>
          </p:nvPr>
        </p:nvSpPr>
        <p:spPr>
          <a:xfrm>
            <a:off x="10375670" y="6446838"/>
            <a:ext cx="780010" cy="365125"/>
          </a:xfrm>
          <a:prstGeom prst="rect">
            <a:avLst/>
          </a:prstGeom>
        </p:spPr>
        <p:txBody>
          <a:bodyPr vert="horz" lIns="91440" tIns="45720" rIns="91440" bIns="45720" rtlCol="0" anchor="ctr"/>
          <a:lstStyle>
            <a:lvl1pPr algn="r">
              <a:defRPr sz="1050">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8" name="Rettangolo 7">
            <a:extLst>
              <a:ext uri="{FF2B5EF4-FFF2-40B4-BE49-F238E27FC236}">
                <a16:creationId xmlns:a16="http://schemas.microsoft.com/office/drawing/2014/main" id="{0F25E55C-1C16-46C6-B789-A4B2BCEF8F86}"/>
              </a:ext>
            </a:extLst>
          </p:cNvPr>
          <p:cNvSpPr/>
          <p:nvPr userDrawn="1"/>
        </p:nvSpPr>
        <p:spPr>
          <a:xfrm>
            <a:off x="0" y="1011981"/>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grpSp>
        <p:nvGrpSpPr>
          <p:cNvPr id="12" name="Gruppo 11">
            <a:extLst>
              <a:ext uri="{FF2B5EF4-FFF2-40B4-BE49-F238E27FC236}">
                <a16:creationId xmlns:a16="http://schemas.microsoft.com/office/drawing/2014/main" id="{E5BF0961-A70C-D79A-DF8E-DE4FF7A0A45D}"/>
              </a:ext>
            </a:extLst>
          </p:cNvPr>
          <p:cNvGrpSpPr/>
          <p:nvPr userDrawn="1"/>
        </p:nvGrpSpPr>
        <p:grpSpPr>
          <a:xfrm>
            <a:off x="8166735" y="10622"/>
            <a:ext cx="2857500" cy="6847377"/>
            <a:chOff x="8166735" y="10622"/>
            <a:chExt cx="2857500" cy="6847377"/>
          </a:xfrm>
        </p:grpSpPr>
        <p:sp>
          <p:nvSpPr>
            <p:cNvPr id="9" name="Parallelogramma 14">
              <a:extLst>
                <a:ext uri="{FF2B5EF4-FFF2-40B4-BE49-F238E27FC236}">
                  <a16:creationId xmlns:a16="http://schemas.microsoft.com/office/drawing/2014/main" id="{F0532277-D603-17CA-7706-8AFB3C60BD4D}"/>
                </a:ext>
              </a:extLst>
            </p:cNvPr>
            <p:cNvSpPr/>
            <p:nvPr userDrawn="1"/>
          </p:nvSpPr>
          <p:spPr>
            <a:xfrm>
              <a:off x="8166735" y="10622"/>
              <a:ext cx="2857500" cy="6847377"/>
            </a:xfrm>
            <a:prstGeom prst="parallelogram">
              <a:avLst>
                <a:gd name="adj" fmla="val 0"/>
              </a:avLst>
            </a:prstGeom>
            <a:solidFill>
              <a:srgbClr val="FBFCF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pic>
          <p:nvPicPr>
            <p:cNvPr id="10" name="Immagine 9">
              <a:extLst>
                <a:ext uri="{FF2B5EF4-FFF2-40B4-BE49-F238E27FC236}">
                  <a16:creationId xmlns:a16="http://schemas.microsoft.com/office/drawing/2014/main" id="{D65EBDA1-EBE9-0CCF-A58A-C842DB8BEEBA}"/>
                </a:ext>
              </a:extLst>
            </p:cNvPr>
            <p:cNvPicPr>
              <a:picLocks noChangeAspect="1"/>
            </p:cNvPicPr>
            <p:nvPr userDrawn="1"/>
          </p:nvPicPr>
          <p:blipFill>
            <a:blip r:embed="rId22" cstate="print">
              <a:extLst>
                <a:ext uri="{28A0092B-C50C-407E-A947-70E740481C1C}">
                  <a14:useLocalDpi xmlns:a14="http://schemas.microsoft.com/office/drawing/2010/main" val="0"/>
                </a:ext>
              </a:extLst>
            </a:blip>
            <a:srcRect/>
            <a:stretch/>
          </p:blipFill>
          <p:spPr>
            <a:xfrm>
              <a:off x="8166740" y="580196"/>
              <a:ext cx="2831281" cy="4929684"/>
            </a:xfrm>
            <a:prstGeom prst="rect">
              <a:avLst/>
            </a:prstGeom>
          </p:spPr>
        </p:pic>
      </p:grpSp>
    </p:spTree>
    <p:extLst>
      <p:ext uri="{BB962C8B-B14F-4D97-AF65-F5344CB8AC3E}">
        <p14:creationId xmlns:p14="http://schemas.microsoft.com/office/powerpoint/2010/main" val="1690285712"/>
      </p:ext>
    </p:extLst>
  </p:cSld>
  <p:clrMap bg1="lt1" tx1="dk1" bg2="lt2" tx2="dk2" accent1="accent1" accent2="accent2" accent3="accent3" accent4="accent4" accent5="accent5" accent6="accent6" hlink="hlink" folHlink="folHlink"/>
  <p:sldLayoutIdLst>
    <p:sldLayoutId id="2147483706" r:id="rId1"/>
    <p:sldLayoutId id="2147483718" r:id="rId2"/>
    <p:sldLayoutId id="2147483707" r:id="rId3"/>
    <p:sldLayoutId id="2147483708" r:id="rId4"/>
    <p:sldLayoutId id="2147483719" r:id="rId5"/>
    <p:sldLayoutId id="2147483709" r:id="rId6"/>
    <p:sldLayoutId id="2147483716" r:id="rId7"/>
    <p:sldLayoutId id="2147483710" r:id="rId8"/>
    <p:sldLayoutId id="2147483711" r:id="rId9"/>
    <p:sldLayoutId id="2147483712" r:id="rId10"/>
    <p:sldLayoutId id="2147483727" r:id="rId11"/>
    <p:sldLayoutId id="2147483720" r:id="rId12"/>
    <p:sldLayoutId id="2147483721" r:id="rId13"/>
    <p:sldLayoutId id="2147483725" r:id="rId14"/>
    <p:sldLayoutId id="2147483726" r:id="rId15"/>
    <p:sldLayoutId id="2147483722" r:id="rId16"/>
    <p:sldLayoutId id="2147483723" r:id="rId17"/>
    <p:sldLayoutId id="2147483715" r:id="rId18"/>
    <p:sldLayoutId id="2147483713" r:id="rId19"/>
    <p:sldLayoutId id="2147483714" r:id="rId20"/>
  </p:sldLayoutIdLst>
  <p:hf sldNum="0" hdr="0" ftr="0" dt="0"/>
  <p:txStyles>
    <p:title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p:titleStyle>
    <p:body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userDrawn="1">
          <p15:clr>
            <a:srgbClr val="F26B43"/>
          </p15:clr>
        </p15:guide>
        <p15:guide id="2" pos="688" userDrawn="1">
          <p15:clr>
            <a:srgbClr val="F26B43"/>
          </p15:clr>
        </p15:guide>
        <p15:guide id="3" pos="7038" userDrawn="1">
          <p15:clr>
            <a:srgbClr val="F26B43"/>
          </p15:clr>
        </p15:guide>
        <p15:guide id="4" orient="horz" pos="3702" userDrawn="1">
          <p15:clr>
            <a:srgbClr val="F26B43"/>
          </p15:clr>
        </p15:guide>
        <p15:guide id="5" orient="horz" pos="4065"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9.jpeg"/><Relationship Id="rId1" Type="http://schemas.openxmlformats.org/officeDocument/2006/relationships/slideLayout" Target="../slideLayouts/slideLayout9.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6.png"/><Relationship Id="rId1" Type="http://schemas.openxmlformats.org/officeDocument/2006/relationships/slideLayout" Target="../slideLayouts/slideLayout9.xml"/><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8.xml"/><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8.xml"/><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8.xml"/><Relationship Id="rId5" Type="http://schemas.openxmlformats.org/officeDocument/2006/relationships/image" Target="../media/image59.pn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8.xml"/><Relationship Id="rId5" Type="http://schemas.openxmlformats.org/officeDocument/2006/relationships/image" Target="../media/image63.png"/><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9.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9.xml"/><Relationship Id="rId5" Type="http://schemas.openxmlformats.org/officeDocument/2006/relationships/image" Target="../media/image19.jpe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9.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9.xml"/><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8.xml"/><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F1CCB64-8231-435F-87C9-78C908E39380}"/>
              </a:ext>
            </a:extLst>
          </p:cNvPr>
          <p:cNvSpPr>
            <a:spLocks noGrp="1"/>
          </p:cNvSpPr>
          <p:nvPr>
            <p:ph type="ctrTitle"/>
          </p:nvPr>
        </p:nvSpPr>
        <p:spPr>
          <a:xfrm>
            <a:off x="5298159" y="1610824"/>
            <a:ext cx="6580415" cy="1282369"/>
          </a:xfrm>
        </p:spPr>
        <p:txBody>
          <a:bodyPr>
            <a:normAutofit/>
          </a:bodyPr>
          <a:lstStyle/>
          <a:p>
            <a:pPr algn="ctr"/>
            <a:r>
              <a:rPr lang="it-IT" sz="2800" dirty="0">
                <a:solidFill>
                  <a:srgbClr val="304297"/>
                </a:solidFill>
                <a:effectLst>
                  <a:outerShdw blurRad="38100" dist="38100" dir="2700000" algn="tl">
                    <a:srgbClr val="000000">
                      <a:alpha val="43137"/>
                    </a:srgbClr>
                  </a:outerShdw>
                </a:effectLst>
              </a:rPr>
              <a:t>ERNIE INGUINALI NEL PAZIENTE AFFETTO DA OBESITÀ: QUALE APPROCCIO?</a:t>
            </a:r>
          </a:p>
        </p:txBody>
      </p:sp>
      <p:sp>
        <p:nvSpPr>
          <p:cNvPr id="5" name="CasellaDiTesto 4">
            <a:extLst>
              <a:ext uri="{FF2B5EF4-FFF2-40B4-BE49-F238E27FC236}">
                <a16:creationId xmlns:a16="http://schemas.microsoft.com/office/drawing/2014/main" id="{8A25189A-7F4A-4364-B4DE-8FCDC1CFF26C}"/>
              </a:ext>
            </a:extLst>
          </p:cNvPr>
          <p:cNvSpPr txBox="1"/>
          <p:nvPr/>
        </p:nvSpPr>
        <p:spPr>
          <a:xfrm>
            <a:off x="8881898" y="5290051"/>
            <a:ext cx="2996676" cy="1231106"/>
          </a:xfrm>
          <a:prstGeom prst="rect">
            <a:avLst/>
          </a:prstGeom>
          <a:noFill/>
        </p:spPr>
        <p:txBody>
          <a:bodyPr wrap="square">
            <a:spAutoFit/>
          </a:bodyPr>
          <a:lstStyle/>
          <a:p>
            <a:pPr algn="ctr"/>
            <a:r>
              <a:rPr lang="it-IT" b="1" i="1" dirty="0"/>
              <a:t>Ruggero Lionetti </a:t>
            </a:r>
            <a:r>
              <a:rPr lang="it-IT" sz="1300" b="1" i="1" dirty="0"/>
              <a:t>MD-PhD</a:t>
            </a:r>
          </a:p>
          <a:p>
            <a:pPr algn="ctr"/>
            <a:r>
              <a:rPr lang="it-IT" sz="1400" b="1" i="1" dirty="0"/>
              <a:t>UOC di Chirurgia generale e</a:t>
            </a:r>
          </a:p>
          <a:p>
            <a:pPr algn="ctr"/>
            <a:r>
              <a:rPr lang="it-IT" sz="1400" b="1" i="1" dirty="0"/>
              <a:t>oncologica  mininvasiva.</a:t>
            </a:r>
          </a:p>
          <a:p>
            <a:pPr algn="ctr"/>
            <a:r>
              <a:rPr lang="it-IT" sz="1400" b="1" i="1" dirty="0"/>
              <a:t>Dir. Prof. V. Pilone</a:t>
            </a:r>
          </a:p>
          <a:p>
            <a:pPr algn="ctr"/>
            <a:r>
              <a:rPr lang="it-IT" sz="1400" b="1" i="1" dirty="0"/>
              <a:t>Policlinico Federico II</a:t>
            </a:r>
          </a:p>
        </p:txBody>
      </p:sp>
    </p:spTree>
    <p:extLst>
      <p:ext uri="{BB962C8B-B14F-4D97-AF65-F5344CB8AC3E}">
        <p14:creationId xmlns:p14="http://schemas.microsoft.com/office/powerpoint/2010/main" val="47115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432A3-D860-BCBE-CAE6-18D48A563B1A}"/>
            </a:ext>
          </a:extLst>
        </p:cNvPr>
        <p:cNvGrpSpPr/>
        <p:nvPr/>
      </p:nvGrpSpPr>
      <p:grpSpPr>
        <a:xfrm>
          <a:off x="0" y="0"/>
          <a:ext cx="0" cy="0"/>
          <a:chOff x="0" y="0"/>
          <a:chExt cx="0" cy="0"/>
        </a:xfrm>
      </p:grpSpPr>
      <p:pic>
        <p:nvPicPr>
          <p:cNvPr id="2" name="Immagine 1">
            <a:extLst>
              <a:ext uri="{FF2B5EF4-FFF2-40B4-BE49-F238E27FC236}">
                <a16:creationId xmlns:a16="http://schemas.microsoft.com/office/drawing/2014/main" id="{E3ECAA05-EF04-7FF5-8BFB-1FCB2DC8CBF9}"/>
              </a:ext>
            </a:extLst>
          </p:cNvPr>
          <p:cNvPicPr>
            <a:picLocks noChangeAspect="1"/>
          </p:cNvPicPr>
          <p:nvPr/>
        </p:nvPicPr>
        <p:blipFill>
          <a:blip r:embed="rId2"/>
          <a:stretch>
            <a:fillRect/>
          </a:stretch>
        </p:blipFill>
        <p:spPr>
          <a:xfrm>
            <a:off x="1056831" y="81023"/>
            <a:ext cx="7354326" cy="1770926"/>
          </a:xfrm>
          <a:prstGeom prst="rect">
            <a:avLst/>
          </a:prstGeom>
        </p:spPr>
      </p:pic>
      <p:pic>
        <p:nvPicPr>
          <p:cNvPr id="4" name="Segnaposto contenuto 4">
            <a:extLst>
              <a:ext uri="{FF2B5EF4-FFF2-40B4-BE49-F238E27FC236}">
                <a16:creationId xmlns:a16="http://schemas.microsoft.com/office/drawing/2014/main" id="{C300C295-C9D8-E6B7-A10C-ECCB9702BE4A}"/>
              </a:ext>
            </a:extLst>
          </p:cNvPr>
          <p:cNvPicPr>
            <a:picLocks noChangeAspect="1"/>
          </p:cNvPicPr>
          <p:nvPr/>
        </p:nvPicPr>
        <p:blipFill>
          <a:blip r:embed="rId3"/>
          <a:stretch>
            <a:fillRect/>
          </a:stretch>
        </p:blipFill>
        <p:spPr>
          <a:xfrm>
            <a:off x="6086268" y="2613804"/>
            <a:ext cx="5906627" cy="2275804"/>
          </a:xfrm>
          <a:prstGeom prst="rect">
            <a:avLst/>
          </a:prstGeom>
        </p:spPr>
      </p:pic>
      <p:pic>
        <p:nvPicPr>
          <p:cNvPr id="3" name="Immagine 2">
            <a:extLst>
              <a:ext uri="{FF2B5EF4-FFF2-40B4-BE49-F238E27FC236}">
                <a16:creationId xmlns:a16="http://schemas.microsoft.com/office/drawing/2014/main" id="{01CA0200-DA13-5EBD-C544-392F3EDED9B7}"/>
              </a:ext>
            </a:extLst>
          </p:cNvPr>
          <p:cNvPicPr>
            <a:picLocks noChangeAspect="1"/>
          </p:cNvPicPr>
          <p:nvPr/>
        </p:nvPicPr>
        <p:blipFill>
          <a:blip r:embed="rId4"/>
          <a:stretch>
            <a:fillRect/>
          </a:stretch>
        </p:blipFill>
        <p:spPr>
          <a:xfrm>
            <a:off x="386720" y="1842424"/>
            <a:ext cx="5420931" cy="4139083"/>
          </a:xfrm>
          <a:prstGeom prst="rect">
            <a:avLst/>
          </a:prstGeom>
        </p:spPr>
      </p:pic>
      <p:sp>
        <p:nvSpPr>
          <p:cNvPr id="5" name="CasellaDiTesto 4"/>
          <p:cNvSpPr txBox="1"/>
          <p:nvPr/>
        </p:nvSpPr>
        <p:spPr>
          <a:xfrm>
            <a:off x="8307238" y="564061"/>
            <a:ext cx="3398808" cy="553998"/>
          </a:xfrm>
          <a:prstGeom prst="rect">
            <a:avLst/>
          </a:prstGeom>
          <a:noFill/>
        </p:spPr>
        <p:txBody>
          <a:bodyPr wrap="square" lIns="91440" tIns="45720" rIns="91440" bIns="45720" rtlCol="0" anchor="t">
            <a:spAutoFit/>
          </a:bodyPr>
          <a:lstStyle/>
          <a:p>
            <a:endParaRPr lang="it-IT" sz="3000" dirty="0">
              <a:solidFill>
                <a:srgbClr val="FF0000"/>
              </a:solidFill>
              <a:ea typeface="Calibri"/>
              <a:cs typeface="Calibri"/>
            </a:endParaRPr>
          </a:p>
        </p:txBody>
      </p:sp>
      <p:cxnSp>
        <p:nvCxnSpPr>
          <p:cNvPr id="7" name="Connettore 1 6"/>
          <p:cNvCxnSpPr/>
          <p:nvPr/>
        </p:nvCxnSpPr>
        <p:spPr>
          <a:xfrm>
            <a:off x="6357668" y="2855342"/>
            <a:ext cx="5469147" cy="17253"/>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 name="Connettore 1 7"/>
          <p:cNvCxnSpPr/>
          <p:nvPr/>
        </p:nvCxnSpPr>
        <p:spPr>
          <a:xfrm>
            <a:off x="6086268" y="3872475"/>
            <a:ext cx="5815309"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Connettore 1 9"/>
          <p:cNvCxnSpPr/>
          <p:nvPr/>
        </p:nvCxnSpPr>
        <p:spPr>
          <a:xfrm>
            <a:off x="6086268" y="3110620"/>
            <a:ext cx="374917" cy="8626"/>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Connettore 1 12"/>
          <p:cNvCxnSpPr/>
          <p:nvPr/>
        </p:nvCxnSpPr>
        <p:spPr>
          <a:xfrm>
            <a:off x="6086268" y="4091488"/>
            <a:ext cx="2522894" cy="27638"/>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5625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AEC97-B7FF-6038-E95D-7E8FB9C1EDB0}"/>
            </a:ext>
          </a:extLst>
        </p:cNvPr>
        <p:cNvGrpSpPr/>
        <p:nvPr/>
      </p:nvGrpSpPr>
      <p:grpSpPr>
        <a:xfrm>
          <a:off x="0" y="0"/>
          <a:ext cx="0" cy="0"/>
          <a:chOff x="0" y="0"/>
          <a:chExt cx="0" cy="0"/>
        </a:xfrm>
      </p:grpSpPr>
      <p:pic>
        <p:nvPicPr>
          <p:cNvPr id="3" name="Segnaposto contenuto 3">
            <a:extLst>
              <a:ext uri="{FF2B5EF4-FFF2-40B4-BE49-F238E27FC236}">
                <a16:creationId xmlns:a16="http://schemas.microsoft.com/office/drawing/2014/main" id="{8A445279-C328-58AF-A7E4-69D1BC00043D}"/>
              </a:ext>
            </a:extLst>
          </p:cNvPr>
          <p:cNvPicPr>
            <a:picLocks noChangeAspect="1"/>
          </p:cNvPicPr>
          <p:nvPr/>
        </p:nvPicPr>
        <p:blipFill>
          <a:blip r:embed="rId2"/>
          <a:stretch>
            <a:fillRect/>
          </a:stretch>
        </p:blipFill>
        <p:spPr>
          <a:xfrm>
            <a:off x="1032407" y="1"/>
            <a:ext cx="8106514" cy="1452880"/>
          </a:xfrm>
          <a:prstGeom prst="rect">
            <a:avLst/>
          </a:prstGeom>
        </p:spPr>
      </p:pic>
      <p:pic>
        <p:nvPicPr>
          <p:cNvPr id="4" name="Immagine 3">
            <a:extLst>
              <a:ext uri="{FF2B5EF4-FFF2-40B4-BE49-F238E27FC236}">
                <a16:creationId xmlns:a16="http://schemas.microsoft.com/office/drawing/2014/main" id="{FFA61C10-C0BB-9B12-702F-C881503B7BD0}"/>
              </a:ext>
            </a:extLst>
          </p:cNvPr>
          <p:cNvPicPr>
            <a:picLocks noChangeAspect="1"/>
          </p:cNvPicPr>
          <p:nvPr/>
        </p:nvPicPr>
        <p:blipFill>
          <a:blip r:embed="rId3"/>
          <a:stretch>
            <a:fillRect/>
          </a:stretch>
        </p:blipFill>
        <p:spPr>
          <a:xfrm>
            <a:off x="1030923" y="1285348"/>
            <a:ext cx="4455715" cy="2231173"/>
          </a:xfrm>
          <a:prstGeom prst="rect">
            <a:avLst/>
          </a:prstGeom>
        </p:spPr>
      </p:pic>
      <p:pic>
        <p:nvPicPr>
          <p:cNvPr id="5" name="Immagine 4">
            <a:extLst>
              <a:ext uri="{FF2B5EF4-FFF2-40B4-BE49-F238E27FC236}">
                <a16:creationId xmlns:a16="http://schemas.microsoft.com/office/drawing/2014/main" id="{DC790DCA-DB88-D531-A379-DFCA998D3E74}"/>
              </a:ext>
            </a:extLst>
          </p:cNvPr>
          <p:cNvPicPr>
            <a:picLocks noChangeAspect="1"/>
          </p:cNvPicPr>
          <p:nvPr/>
        </p:nvPicPr>
        <p:blipFill>
          <a:blip r:embed="rId4"/>
          <a:stretch>
            <a:fillRect/>
          </a:stretch>
        </p:blipFill>
        <p:spPr>
          <a:xfrm>
            <a:off x="1010134" y="3648612"/>
            <a:ext cx="4476504" cy="2474407"/>
          </a:xfrm>
          <a:prstGeom prst="rect">
            <a:avLst/>
          </a:prstGeom>
        </p:spPr>
      </p:pic>
      <p:pic>
        <p:nvPicPr>
          <p:cNvPr id="6" name="Immagine 5">
            <a:extLst>
              <a:ext uri="{FF2B5EF4-FFF2-40B4-BE49-F238E27FC236}">
                <a16:creationId xmlns:a16="http://schemas.microsoft.com/office/drawing/2014/main" id="{DCC620A7-9F30-E074-D572-16D5091CDBA8}"/>
              </a:ext>
            </a:extLst>
          </p:cNvPr>
          <p:cNvPicPr>
            <a:picLocks noChangeAspect="1"/>
          </p:cNvPicPr>
          <p:nvPr/>
        </p:nvPicPr>
        <p:blipFill>
          <a:blip r:embed="rId5"/>
          <a:stretch>
            <a:fillRect/>
          </a:stretch>
        </p:blipFill>
        <p:spPr>
          <a:xfrm>
            <a:off x="6705363" y="614174"/>
            <a:ext cx="5354734" cy="3120163"/>
          </a:xfrm>
          <a:prstGeom prst="rect">
            <a:avLst/>
          </a:prstGeom>
        </p:spPr>
      </p:pic>
      <p:pic>
        <p:nvPicPr>
          <p:cNvPr id="8" name="Immagine 7">
            <a:extLst>
              <a:ext uri="{FF2B5EF4-FFF2-40B4-BE49-F238E27FC236}">
                <a16:creationId xmlns:a16="http://schemas.microsoft.com/office/drawing/2014/main" id="{07C458A4-C62A-5EBE-CB18-02105D76A895}"/>
              </a:ext>
            </a:extLst>
          </p:cNvPr>
          <p:cNvPicPr>
            <a:picLocks noChangeAspect="1"/>
          </p:cNvPicPr>
          <p:nvPr/>
        </p:nvPicPr>
        <p:blipFill>
          <a:blip r:embed="rId6"/>
          <a:stretch>
            <a:fillRect/>
          </a:stretch>
        </p:blipFill>
        <p:spPr>
          <a:xfrm>
            <a:off x="7116056" y="3734337"/>
            <a:ext cx="4022717" cy="2310569"/>
          </a:xfrm>
          <a:prstGeom prst="rect">
            <a:avLst/>
          </a:prstGeom>
        </p:spPr>
      </p:pic>
      <p:cxnSp>
        <p:nvCxnSpPr>
          <p:cNvPr id="7" name="Connettore 2 6">
            <a:extLst>
              <a:ext uri="{FF2B5EF4-FFF2-40B4-BE49-F238E27FC236}">
                <a16:creationId xmlns:a16="http://schemas.microsoft.com/office/drawing/2014/main" id="{73989864-84BF-B179-5A4E-C53F15917156}"/>
              </a:ext>
            </a:extLst>
          </p:cNvPr>
          <p:cNvCxnSpPr/>
          <p:nvPr/>
        </p:nvCxnSpPr>
        <p:spPr>
          <a:xfrm flipV="1">
            <a:off x="7111534" y="4148717"/>
            <a:ext cx="4050179" cy="3891"/>
          </a:xfrm>
          <a:prstGeom prst="straightConnector1">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10" name="Connettore 2 9">
            <a:extLst>
              <a:ext uri="{FF2B5EF4-FFF2-40B4-BE49-F238E27FC236}">
                <a16:creationId xmlns:a16="http://schemas.microsoft.com/office/drawing/2014/main" id="{0BD0027B-7181-454A-6195-B056D8F04D82}"/>
              </a:ext>
            </a:extLst>
          </p:cNvPr>
          <p:cNvCxnSpPr/>
          <p:nvPr/>
        </p:nvCxnSpPr>
        <p:spPr>
          <a:xfrm flipV="1">
            <a:off x="10340509" y="3939167"/>
            <a:ext cx="821204" cy="13416"/>
          </a:xfrm>
          <a:prstGeom prst="straightConnector1">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12" name="Connettore 2 11">
            <a:extLst>
              <a:ext uri="{FF2B5EF4-FFF2-40B4-BE49-F238E27FC236}">
                <a16:creationId xmlns:a16="http://schemas.microsoft.com/office/drawing/2014/main" id="{DEAA8409-30B7-1EBB-BF07-F434601E94BF}"/>
              </a:ext>
            </a:extLst>
          </p:cNvPr>
          <p:cNvCxnSpPr/>
          <p:nvPr/>
        </p:nvCxnSpPr>
        <p:spPr>
          <a:xfrm>
            <a:off x="7111534" y="4352633"/>
            <a:ext cx="1707029" cy="5634"/>
          </a:xfrm>
          <a:prstGeom prst="straightConnector1">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14" name="Connettore 2 13">
            <a:extLst>
              <a:ext uri="{FF2B5EF4-FFF2-40B4-BE49-F238E27FC236}">
                <a16:creationId xmlns:a16="http://schemas.microsoft.com/office/drawing/2014/main" id="{E6CFD488-0092-A44B-E292-C6E373CC19E7}"/>
              </a:ext>
            </a:extLst>
          </p:cNvPr>
          <p:cNvCxnSpPr/>
          <p:nvPr/>
        </p:nvCxnSpPr>
        <p:spPr>
          <a:xfrm>
            <a:off x="8911759" y="4352633"/>
            <a:ext cx="2269004" cy="15159"/>
          </a:xfrm>
          <a:prstGeom prst="straightConnector1">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16" name="Connettore 2 15">
            <a:extLst>
              <a:ext uri="{FF2B5EF4-FFF2-40B4-BE49-F238E27FC236}">
                <a16:creationId xmlns:a16="http://schemas.microsoft.com/office/drawing/2014/main" id="{84AB1D4D-214A-256C-34B0-14397255A11F}"/>
              </a:ext>
            </a:extLst>
          </p:cNvPr>
          <p:cNvCxnSpPr/>
          <p:nvPr/>
        </p:nvCxnSpPr>
        <p:spPr>
          <a:xfrm flipV="1">
            <a:off x="7082959" y="4577342"/>
            <a:ext cx="4050179" cy="41991"/>
          </a:xfrm>
          <a:prstGeom prst="straightConnector1">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18" name="Connettore 2 17">
            <a:extLst>
              <a:ext uri="{FF2B5EF4-FFF2-40B4-BE49-F238E27FC236}">
                <a16:creationId xmlns:a16="http://schemas.microsoft.com/office/drawing/2014/main" id="{BD966F80-7589-B249-9A83-FE4564C3CF27}"/>
              </a:ext>
            </a:extLst>
          </p:cNvPr>
          <p:cNvCxnSpPr/>
          <p:nvPr/>
        </p:nvCxnSpPr>
        <p:spPr>
          <a:xfrm>
            <a:off x="7121059" y="4724108"/>
            <a:ext cx="4050179" cy="15159"/>
          </a:xfrm>
          <a:prstGeom prst="straightConnector1">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20" name="Connettore 2 19">
            <a:extLst>
              <a:ext uri="{FF2B5EF4-FFF2-40B4-BE49-F238E27FC236}">
                <a16:creationId xmlns:a16="http://schemas.microsoft.com/office/drawing/2014/main" id="{1BB38C04-A5D2-083D-8CA4-BBFE6F6DDFC1}"/>
              </a:ext>
            </a:extLst>
          </p:cNvPr>
          <p:cNvCxnSpPr/>
          <p:nvPr/>
        </p:nvCxnSpPr>
        <p:spPr>
          <a:xfrm flipV="1">
            <a:off x="7102009" y="4948817"/>
            <a:ext cx="992654" cy="3891"/>
          </a:xfrm>
          <a:prstGeom prst="straightConnector1">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22" name="Connettore 2 21">
            <a:extLst>
              <a:ext uri="{FF2B5EF4-FFF2-40B4-BE49-F238E27FC236}">
                <a16:creationId xmlns:a16="http://schemas.microsoft.com/office/drawing/2014/main" id="{2ACAFC71-8F3C-95F2-8A2C-B3E566335A4A}"/>
              </a:ext>
            </a:extLst>
          </p:cNvPr>
          <p:cNvCxnSpPr/>
          <p:nvPr/>
        </p:nvCxnSpPr>
        <p:spPr>
          <a:xfrm flipV="1">
            <a:off x="7263934" y="5415542"/>
            <a:ext cx="3897779" cy="13416"/>
          </a:xfrm>
          <a:prstGeom prst="straightConnector1">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24" name="Connettore 2 23">
            <a:extLst>
              <a:ext uri="{FF2B5EF4-FFF2-40B4-BE49-F238E27FC236}">
                <a16:creationId xmlns:a16="http://schemas.microsoft.com/office/drawing/2014/main" id="{B75B99DA-3A0E-08C6-6E49-F5DF2AD27651}"/>
              </a:ext>
            </a:extLst>
          </p:cNvPr>
          <p:cNvCxnSpPr/>
          <p:nvPr/>
        </p:nvCxnSpPr>
        <p:spPr>
          <a:xfrm flipV="1">
            <a:off x="7263934" y="5205992"/>
            <a:ext cx="3907304" cy="22941"/>
          </a:xfrm>
          <a:prstGeom prst="straightConnector1">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26" name="Connettore 2 25">
            <a:extLst>
              <a:ext uri="{FF2B5EF4-FFF2-40B4-BE49-F238E27FC236}">
                <a16:creationId xmlns:a16="http://schemas.microsoft.com/office/drawing/2014/main" id="{1092A2B7-4CD5-E9E4-4F52-5CAD9B46F22D}"/>
              </a:ext>
            </a:extLst>
          </p:cNvPr>
          <p:cNvCxnSpPr/>
          <p:nvPr/>
        </p:nvCxnSpPr>
        <p:spPr>
          <a:xfrm>
            <a:off x="7121059" y="5581358"/>
            <a:ext cx="2926229" cy="24684"/>
          </a:xfrm>
          <a:prstGeom prst="straightConnector1">
            <a:avLst/>
          </a:prstGeom>
          <a:ln>
            <a:solidFill>
              <a:srgbClr val="FF0000"/>
            </a:solidFill>
          </a:ln>
        </p:spPr>
        <p:style>
          <a:lnRef idx="2">
            <a:schemeClr val="dk1"/>
          </a:lnRef>
          <a:fillRef idx="0">
            <a:schemeClr val="dk1"/>
          </a:fillRef>
          <a:effectRef idx="1">
            <a:schemeClr val="dk1"/>
          </a:effectRef>
          <a:fontRef idx="minor">
            <a:schemeClr val="tx1"/>
          </a:fontRef>
        </p:style>
      </p:cxnSp>
      <p:sp>
        <p:nvSpPr>
          <p:cNvPr id="27" name="Ovale 26">
            <a:extLst>
              <a:ext uri="{FF2B5EF4-FFF2-40B4-BE49-F238E27FC236}">
                <a16:creationId xmlns:a16="http://schemas.microsoft.com/office/drawing/2014/main" id="{14AD7C2D-81FE-1D60-2B91-17879128CEAD}"/>
              </a:ext>
            </a:extLst>
          </p:cNvPr>
          <p:cNvSpPr/>
          <p:nvPr/>
        </p:nvSpPr>
        <p:spPr>
          <a:xfrm>
            <a:off x="6701405" y="561603"/>
            <a:ext cx="1159833" cy="34184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Ovale 28">
            <a:extLst>
              <a:ext uri="{FF2B5EF4-FFF2-40B4-BE49-F238E27FC236}">
                <a16:creationId xmlns:a16="http://schemas.microsoft.com/office/drawing/2014/main" id="{2802E6A5-74CD-3DE7-5668-29D811D31A0D}"/>
              </a:ext>
            </a:extLst>
          </p:cNvPr>
          <p:cNvSpPr/>
          <p:nvPr/>
        </p:nvSpPr>
        <p:spPr>
          <a:xfrm>
            <a:off x="748279" y="3552452"/>
            <a:ext cx="1159833" cy="34184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9776973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he Pensa&quot; Immagini - Sfoglia 108 foto, vettoriali e video ...">
            <a:extLst>
              <a:ext uri="{FF2B5EF4-FFF2-40B4-BE49-F238E27FC236}">
                <a16:creationId xmlns:a16="http://schemas.microsoft.com/office/drawing/2014/main" id="{92C7D697-7D52-4E15-84DA-5106063BEC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440" y="378438"/>
            <a:ext cx="3921942" cy="4851887"/>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62E6B76F-ECCD-4500-8944-93AAADBE5E2F}"/>
              </a:ext>
            </a:extLst>
          </p:cNvPr>
          <p:cNvSpPr txBox="1"/>
          <p:nvPr/>
        </p:nvSpPr>
        <p:spPr>
          <a:xfrm>
            <a:off x="2612409" y="995788"/>
            <a:ext cx="1581715" cy="923330"/>
          </a:xfrm>
          <a:prstGeom prst="rect">
            <a:avLst/>
          </a:prstGeom>
          <a:noFill/>
        </p:spPr>
        <p:txBody>
          <a:bodyPr wrap="none" lIns="91440" tIns="45720" rIns="91440" bIns="45720" rtlCol="0" anchor="t">
            <a:spAutoFit/>
          </a:bodyPr>
          <a:lstStyle/>
          <a:p>
            <a:r>
              <a:rPr lang="it-IT" b="1" dirty="0"/>
              <a:t>Open?</a:t>
            </a:r>
            <a:endParaRPr lang="it-IT" b="1" dirty="0">
              <a:ea typeface="Calibri"/>
              <a:cs typeface="Calibri"/>
            </a:endParaRPr>
          </a:p>
          <a:p>
            <a:r>
              <a:rPr lang="it-IT" b="1" dirty="0" err="1"/>
              <a:t>Laparoscopic</a:t>
            </a:r>
            <a:r>
              <a:rPr lang="it-IT" b="1" dirty="0"/>
              <a:t>? </a:t>
            </a:r>
            <a:endParaRPr lang="it-IT" b="1" dirty="0">
              <a:ea typeface="Calibri"/>
              <a:cs typeface="Calibri"/>
            </a:endParaRPr>
          </a:p>
          <a:p>
            <a:r>
              <a:rPr lang="it-IT" b="1" dirty="0" err="1"/>
              <a:t>Robotic</a:t>
            </a:r>
            <a:r>
              <a:rPr lang="it-IT" b="1" dirty="0"/>
              <a:t>?</a:t>
            </a:r>
            <a:endParaRPr lang="it-IT" b="1" dirty="0">
              <a:ea typeface="Calibri"/>
              <a:cs typeface="Calibri"/>
            </a:endParaRPr>
          </a:p>
        </p:txBody>
      </p:sp>
      <p:grpSp>
        <p:nvGrpSpPr>
          <p:cNvPr id="5" name="Gruppo 4"/>
          <p:cNvGrpSpPr/>
          <p:nvPr/>
        </p:nvGrpSpPr>
        <p:grpSpPr>
          <a:xfrm>
            <a:off x="6275504" y="1649538"/>
            <a:ext cx="4278701" cy="4121533"/>
            <a:chOff x="6116128" y="672860"/>
            <a:chExt cx="4649638" cy="5253487"/>
          </a:xfrm>
        </p:grpSpPr>
        <p:pic>
          <p:nvPicPr>
            <p:cNvPr id="1028" name="Picture 4" descr="3 way decision opportunity option arrow three Vector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3073" y="672860"/>
              <a:ext cx="4533681" cy="4896376"/>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6116128" y="5011947"/>
              <a:ext cx="4649638"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1030" name="Picture 6" descr="Premium Vector | Surgeons and Patient in Operating Roo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99081" y="184953"/>
            <a:ext cx="1782944" cy="173416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Vectors | dog laparoscopic surger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4975" y="2719994"/>
            <a:ext cx="2027817" cy="146381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obot Doctor Vector Images (over 1,40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94518" y="2517312"/>
            <a:ext cx="1792054" cy="1792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70374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6030781" y="599820"/>
            <a:ext cx="6043184" cy="5037257"/>
          </a:xfrm>
          <a:prstGeom prst="rect">
            <a:avLst/>
          </a:prstGeom>
        </p:spPr>
      </p:pic>
      <p:pic>
        <p:nvPicPr>
          <p:cNvPr id="3" name="Immagine 2">
            <a:extLst>
              <a:ext uri="{FF2B5EF4-FFF2-40B4-BE49-F238E27FC236}">
                <a16:creationId xmlns:a16="http://schemas.microsoft.com/office/drawing/2014/main" id="{E3ECAA05-EF04-7FF5-8BFB-1FCB2DC8CBF9}"/>
              </a:ext>
            </a:extLst>
          </p:cNvPr>
          <p:cNvPicPr>
            <a:picLocks noChangeAspect="1"/>
          </p:cNvPicPr>
          <p:nvPr/>
        </p:nvPicPr>
        <p:blipFill>
          <a:blip r:embed="rId3"/>
          <a:stretch>
            <a:fillRect/>
          </a:stretch>
        </p:blipFill>
        <p:spPr>
          <a:xfrm>
            <a:off x="73420" y="138022"/>
            <a:ext cx="6007074" cy="1446507"/>
          </a:xfrm>
          <a:prstGeom prst="rect">
            <a:avLst/>
          </a:prstGeom>
        </p:spPr>
      </p:pic>
      <p:pic>
        <p:nvPicPr>
          <p:cNvPr id="4" name="Immagine 3"/>
          <p:cNvPicPr>
            <a:picLocks noChangeAspect="1"/>
          </p:cNvPicPr>
          <p:nvPr/>
        </p:nvPicPr>
        <p:blipFill>
          <a:blip r:embed="rId4"/>
          <a:stretch>
            <a:fillRect/>
          </a:stretch>
        </p:blipFill>
        <p:spPr>
          <a:xfrm>
            <a:off x="0" y="2734574"/>
            <a:ext cx="6030781" cy="1671226"/>
          </a:xfrm>
          <a:prstGeom prst="rect">
            <a:avLst/>
          </a:prstGeom>
        </p:spPr>
      </p:pic>
      <p:cxnSp>
        <p:nvCxnSpPr>
          <p:cNvPr id="6" name="Connettore 1 5"/>
          <p:cNvCxnSpPr/>
          <p:nvPr/>
        </p:nvCxnSpPr>
        <p:spPr>
          <a:xfrm>
            <a:off x="6167886" y="1716656"/>
            <a:ext cx="5667556" cy="1725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Connettore 1 7"/>
          <p:cNvCxnSpPr/>
          <p:nvPr/>
        </p:nvCxnSpPr>
        <p:spPr>
          <a:xfrm>
            <a:off x="6167886" y="2015705"/>
            <a:ext cx="5667556" cy="1725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Connettore 1 8"/>
          <p:cNvCxnSpPr/>
          <p:nvPr/>
        </p:nvCxnSpPr>
        <p:spPr>
          <a:xfrm>
            <a:off x="6167886" y="2306127"/>
            <a:ext cx="5667556" cy="1725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Connettore 1 10"/>
          <p:cNvCxnSpPr/>
          <p:nvPr/>
        </p:nvCxnSpPr>
        <p:spPr>
          <a:xfrm>
            <a:off x="6823494" y="2850744"/>
            <a:ext cx="5011948" cy="0"/>
          </a:xfrm>
          <a:prstGeom prst="line">
            <a:avLst/>
          </a:prstGeom>
          <a:ln w="28575">
            <a:solidFill>
              <a:srgbClr val="2E3D92"/>
            </a:solidFill>
          </a:ln>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a:off x="6167886" y="3118449"/>
            <a:ext cx="5667556" cy="0"/>
          </a:xfrm>
          <a:prstGeom prst="line">
            <a:avLst/>
          </a:prstGeom>
          <a:ln w="28575">
            <a:solidFill>
              <a:srgbClr val="2E3D92"/>
            </a:solidFill>
          </a:ln>
        </p:spPr>
        <p:style>
          <a:lnRef idx="1">
            <a:schemeClr val="accent1"/>
          </a:lnRef>
          <a:fillRef idx="0">
            <a:schemeClr val="accent1"/>
          </a:fillRef>
          <a:effectRef idx="0">
            <a:schemeClr val="accent1"/>
          </a:effectRef>
          <a:fontRef idx="minor">
            <a:schemeClr val="tx1"/>
          </a:fontRef>
        </p:style>
      </p:cxnSp>
      <p:cxnSp>
        <p:nvCxnSpPr>
          <p:cNvPr id="14" name="Connettore 1 13"/>
          <p:cNvCxnSpPr/>
          <p:nvPr/>
        </p:nvCxnSpPr>
        <p:spPr>
          <a:xfrm>
            <a:off x="6415177" y="4547273"/>
            <a:ext cx="5420265" cy="7474"/>
          </a:xfrm>
          <a:prstGeom prst="line">
            <a:avLst/>
          </a:prstGeom>
          <a:ln w="28575">
            <a:solidFill>
              <a:srgbClr val="2E3D92"/>
            </a:solidFill>
          </a:ln>
        </p:spPr>
        <p:style>
          <a:lnRef idx="1">
            <a:schemeClr val="accent1"/>
          </a:lnRef>
          <a:fillRef idx="0">
            <a:schemeClr val="accent1"/>
          </a:fillRef>
          <a:effectRef idx="0">
            <a:schemeClr val="accent1"/>
          </a:effectRef>
          <a:fontRef idx="minor">
            <a:schemeClr val="tx1"/>
          </a:fontRef>
        </p:style>
      </p:cxnSp>
      <p:cxnSp>
        <p:nvCxnSpPr>
          <p:cNvPr id="17" name="Connettore 1 16"/>
          <p:cNvCxnSpPr/>
          <p:nvPr/>
        </p:nvCxnSpPr>
        <p:spPr>
          <a:xfrm>
            <a:off x="9704717" y="1434860"/>
            <a:ext cx="2206290" cy="99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Ovale 18"/>
          <p:cNvSpPr/>
          <p:nvPr/>
        </p:nvSpPr>
        <p:spPr>
          <a:xfrm>
            <a:off x="5697748" y="526500"/>
            <a:ext cx="3631720" cy="40687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08930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stretch>
            <a:fillRect/>
          </a:stretch>
        </p:blipFill>
        <p:spPr>
          <a:xfrm>
            <a:off x="6862237" y="364954"/>
            <a:ext cx="5075360" cy="5334462"/>
          </a:xfrm>
          <a:prstGeom prst="rect">
            <a:avLst/>
          </a:prstGeom>
        </p:spPr>
      </p:pic>
      <p:pic>
        <p:nvPicPr>
          <p:cNvPr id="8" name="Immagine 7"/>
          <p:cNvPicPr>
            <a:picLocks noChangeAspect="1"/>
          </p:cNvPicPr>
          <p:nvPr/>
        </p:nvPicPr>
        <p:blipFill>
          <a:blip r:embed="rId3"/>
          <a:stretch>
            <a:fillRect/>
          </a:stretch>
        </p:blipFill>
        <p:spPr>
          <a:xfrm>
            <a:off x="131251" y="60385"/>
            <a:ext cx="6103336" cy="2343293"/>
          </a:xfrm>
          <a:prstGeom prst="rect">
            <a:avLst/>
          </a:prstGeom>
        </p:spPr>
      </p:pic>
      <p:pic>
        <p:nvPicPr>
          <p:cNvPr id="9" name="Immagine 8"/>
          <p:cNvPicPr>
            <a:picLocks noChangeAspect="1"/>
          </p:cNvPicPr>
          <p:nvPr/>
        </p:nvPicPr>
        <p:blipFill>
          <a:blip r:embed="rId4"/>
          <a:stretch>
            <a:fillRect/>
          </a:stretch>
        </p:blipFill>
        <p:spPr>
          <a:xfrm>
            <a:off x="760577" y="2547795"/>
            <a:ext cx="5151566" cy="3223539"/>
          </a:xfrm>
          <a:prstGeom prst="rect">
            <a:avLst/>
          </a:prstGeom>
        </p:spPr>
      </p:pic>
      <p:cxnSp>
        <p:nvCxnSpPr>
          <p:cNvPr id="11" name="Connettore 1 10"/>
          <p:cNvCxnSpPr/>
          <p:nvPr/>
        </p:nvCxnSpPr>
        <p:spPr>
          <a:xfrm flipV="1">
            <a:off x="7996693" y="845389"/>
            <a:ext cx="3252159" cy="862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flipV="1">
            <a:off x="6958648" y="1397479"/>
            <a:ext cx="4799156" cy="14378"/>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Connettore 1 13"/>
          <p:cNvCxnSpPr/>
          <p:nvPr/>
        </p:nvCxnSpPr>
        <p:spPr>
          <a:xfrm flipV="1">
            <a:off x="6958648" y="1647645"/>
            <a:ext cx="3410303" cy="5751"/>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Connettore 1 15"/>
          <p:cNvCxnSpPr/>
          <p:nvPr/>
        </p:nvCxnSpPr>
        <p:spPr>
          <a:xfrm flipV="1">
            <a:off x="11102195" y="1110651"/>
            <a:ext cx="694433" cy="10064"/>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 name="Connettore 1 19"/>
          <p:cNvCxnSpPr/>
          <p:nvPr/>
        </p:nvCxnSpPr>
        <p:spPr>
          <a:xfrm>
            <a:off x="7146990" y="3667780"/>
            <a:ext cx="4649638" cy="86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Connettore 1 20"/>
          <p:cNvCxnSpPr/>
          <p:nvPr/>
        </p:nvCxnSpPr>
        <p:spPr>
          <a:xfrm>
            <a:off x="6958648" y="3909319"/>
            <a:ext cx="48379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Connettore 1 23"/>
          <p:cNvCxnSpPr/>
          <p:nvPr/>
        </p:nvCxnSpPr>
        <p:spPr>
          <a:xfrm>
            <a:off x="6980927" y="4159564"/>
            <a:ext cx="48379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Connettore 1 24"/>
          <p:cNvCxnSpPr/>
          <p:nvPr/>
        </p:nvCxnSpPr>
        <p:spPr>
          <a:xfrm>
            <a:off x="6992436" y="4406775"/>
            <a:ext cx="48379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Connettore 1 25"/>
          <p:cNvCxnSpPr/>
          <p:nvPr/>
        </p:nvCxnSpPr>
        <p:spPr>
          <a:xfrm>
            <a:off x="6955771" y="4674194"/>
            <a:ext cx="2930101" cy="132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Connettore 1 28"/>
          <p:cNvCxnSpPr/>
          <p:nvPr/>
        </p:nvCxnSpPr>
        <p:spPr>
          <a:xfrm>
            <a:off x="6992436" y="5163255"/>
            <a:ext cx="48379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Connettore 1 30"/>
          <p:cNvCxnSpPr/>
          <p:nvPr/>
        </p:nvCxnSpPr>
        <p:spPr>
          <a:xfrm flipV="1">
            <a:off x="6992436" y="5431997"/>
            <a:ext cx="883481" cy="83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nettore 1 33"/>
          <p:cNvCxnSpPr/>
          <p:nvPr/>
        </p:nvCxnSpPr>
        <p:spPr>
          <a:xfrm flipV="1">
            <a:off x="10069191" y="4915189"/>
            <a:ext cx="1727437" cy="1006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20184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0" y="1"/>
            <a:ext cx="6124755" cy="2769144"/>
          </a:xfrm>
          <a:prstGeom prst="rect">
            <a:avLst/>
          </a:prstGeom>
        </p:spPr>
      </p:pic>
      <p:pic>
        <p:nvPicPr>
          <p:cNvPr id="4" name="Immagine 3"/>
          <p:cNvPicPr>
            <a:picLocks noChangeAspect="1"/>
          </p:cNvPicPr>
          <p:nvPr/>
        </p:nvPicPr>
        <p:blipFill>
          <a:blip r:embed="rId3"/>
          <a:stretch>
            <a:fillRect/>
          </a:stretch>
        </p:blipFill>
        <p:spPr>
          <a:xfrm>
            <a:off x="2294261" y="3266816"/>
            <a:ext cx="6590948" cy="2689185"/>
          </a:xfrm>
          <a:prstGeom prst="rect">
            <a:avLst/>
          </a:prstGeom>
        </p:spPr>
      </p:pic>
      <p:pic>
        <p:nvPicPr>
          <p:cNvPr id="5" name="Immagine 4"/>
          <p:cNvPicPr>
            <a:picLocks noChangeAspect="1"/>
          </p:cNvPicPr>
          <p:nvPr/>
        </p:nvPicPr>
        <p:blipFill>
          <a:blip r:embed="rId4"/>
          <a:stretch>
            <a:fillRect/>
          </a:stretch>
        </p:blipFill>
        <p:spPr>
          <a:xfrm>
            <a:off x="6796031" y="104242"/>
            <a:ext cx="5052498" cy="3162574"/>
          </a:xfrm>
          <a:prstGeom prst="rect">
            <a:avLst/>
          </a:prstGeom>
        </p:spPr>
      </p:pic>
      <p:cxnSp>
        <p:nvCxnSpPr>
          <p:cNvPr id="7" name="Connettore 1 6"/>
          <p:cNvCxnSpPr/>
          <p:nvPr/>
        </p:nvCxnSpPr>
        <p:spPr>
          <a:xfrm>
            <a:off x="6922917" y="1452221"/>
            <a:ext cx="316998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 name="Connettore 1 7"/>
          <p:cNvCxnSpPr/>
          <p:nvPr/>
        </p:nvCxnSpPr>
        <p:spPr>
          <a:xfrm flipV="1">
            <a:off x="6975894" y="954549"/>
            <a:ext cx="2202612" cy="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Connettore 1 10"/>
          <p:cNvCxnSpPr/>
          <p:nvPr/>
        </p:nvCxnSpPr>
        <p:spPr>
          <a:xfrm>
            <a:off x="8174965" y="1190448"/>
            <a:ext cx="3528204" cy="8625"/>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 name="Rettangolo 12"/>
          <p:cNvSpPr/>
          <p:nvPr/>
        </p:nvSpPr>
        <p:spPr>
          <a:xfrm>
            <a:off x="6819405" y="2242870"/>
            <a:ext cx="4990162" cy="105242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292686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85E81-BD7B-78B2-DA27-72F18F874C11}"/>
            </a:ext>
          </a:extLst>
        </p:cNvPr>
        <p:cNvGrpSpPr/>
        <p:nvPr/>
      </p:nvGrpSpPr>
      <p:grpSpPr>
        <a:xfrm>
          <a:off x="0" y="0"/>
          <a:ext cx="0" cy="0"/>
          <a:chOff x="0" y="0"/>
          <a:chExt cx="0" cy="0"/>
        </a:xfrm>
      </p:grpSpPr>
      <p:pic>
        <p:nvPicPr>
          <p:cNvPr id="2" name="Segnaposto contenuto 3">
            <a:extLst>
              <a:ext uri="{FF2B5EF4-FFF2-40B4-BE49-F238E27FC236}">
                <a16:creationId xmlns:a16="http://schemas.microsoft.com/office/drawing/2014/main" id="{7353D06E-B9BA-4662-CE84-961D3818DC1D}"/>
              </a:ext>
            </a:extLst>
          </p:cNvPr>
          <p:cNvPicPr>
            <a:picLocks noChangeAspect="1"/>
          </p:cNvPicPr>
          <p:nvPr/>
        </p:nvPicPr>
        <p:blipFill>
          <a:blip r:embed="rId2"/>
          <a:stretch>
            <a:fillRect/>
          </a:stretch>
        </p:blipFill>
        <p:spPr>
          <a:xfrm>
            <a:off x="112439" y="175123"/>
            <a:ext cx="5616556" cy="1606702"/>
          </a:xfrm>
          <a:prstGeom prst="rect">
            <a:avLst/>
          </a:prstGeom>
        </p:spPr>
      </p:pic>
      <p:pic>
        <p:nvPicPr>
          <p:cNvPr id="3" name="Immagine 2">
            <a:extLst>
              <a:ext uri="{FF2B5EF4-FFF2-40B4-BE49-F238E27FC236}">
                <a16:creationId xmlns:a16="http://schemas.microsoft.com/office/drawing/2014/main" id="{9B524675-88AD-AA8B-771E-2FF2A0702873}"/>
              </a:ext>
            </a:extLst>
          </p:cNvPr>
          <p:cNvPicPr>
            <a:picLocks noChangeAspect="1"/>
          </p:cNvPicPr>
          <p:nvPr/>
        </p:nvPicPr>
        <p:blipFill>
          <a:blip r:embed="rId3"/>
          <a:stretch>
            <a:fillRect/>
          </a:stretch>
        </p:blipFill>
        <p:spPr>
          <a:xfrm>
            <a:off x="-9192" y="1781824"/>
            <a:ext cx="6892073" cy="3935969"/>
          </a:xfrm>
          <a:prstGeom prst="rect">
            <a:avLst/>
          </a:prstGeom>
        </p:spPr>
      </p:pic>
      <p:sp>
        <p:nvSpPr>
          <p:cNvPr id="5" name="Rettangolo 4"/>
          <p:cNvSpPr/>
          <p:nvPr/>
        </p:nvSpPr>
        <p:spPr>
          <a:xfrm>
            <a:off x="6982740" y="272096"/>
            <a:ext cx="5144278" cy="5647123"/>
          </a:xfrm>
          <a:prstGeom prst="rect">
            <a:avLst/>
          </a:prstGeom>
        </p:spPr>
        <p:txBody>
          <a:bodyPr wrap="square">
            <a:spAutoFit/>
          </a:bodyPr>
          <a:lstStyle/>
          <a:p>
            <a:pPr algn="just">
              <a:lnSpc>
                <a:spcPct val="150000"/>
              </a:lnSpc>
            </a:pPr>
            <a:r>
              <a:rPr lang="en-US" sz="1100" dirty="0">
                <a:solidFill>
                  <a:srgbClr val="222222"/>
                </a:solidFill>
                <a:latin typeface="Arial" panose="020B0604020202020204" pitchFamily="34" charset="0"/>
                <a:cs typeface="Arial" panose="020B0604020202020204" pitchFamily="34" charset="0"/>
              </a:rPr>
              <a:t>Both TAPP and TEP techniques have been used in obese patients, but TEP repair is often preferred in this population due to several reasons: </a:t>
            </a:r>
          </a:p>
          <a:p>
            <a:pPr algn="just">
              <a:lnSpc>
                <a:spcPct val="150000"/>
              </a:lnSpc>
            </a:pPr>
            <a:r>
              <a:rPr lang="en-US" sz="1100" dirty="0">
                <a:solidFill>
                  <a:srgbClr val="222222"/>
                </a:solidFill>
                <a:latin typeface="Arial" panose="020B0604020202020204" pitchFamily="34" charset="0"/>
                <a:cs typeface="Arial" panose="020B0604020202020204" pitchFamily="34" charset="0"/>
              </a:rPr>
              <a:t>a) Avoidance of intra-abdominal access: TEP repair is performed entirely outside the abdominal cavity, eliminating the risk of injury to abdominal organs. This is particularly advantageous in obese patients, as their increased abdominal wall thickness can make TAPP more challenging. </a:t>
            </a:r>
          </a:p>
          <a:p>
            <a:pPr algn="just">
              <a:lnSpc>
                <a:spcPct val="150000"/>
              </a:lnSpc>
            </a:pPr>
            <a:r>
              <a:rPr lang="en-US" sz="1100" dirty="0">
                <a:solidFill>
                  <a:srgbClr val="222222"/>
                </a:solidFill>
                <a:latin typeface="Arial" panose="020B0604020202020204" pitchFamily="34" charset="0"/>
                <a:cs typeface="Arial" panose="020B0604020202020204" pitchFamily="34" charset="0"/>
              </a:rPr>
              <a:t>b) Reduced postoperative complications: TEP repair has been related to lower rates of postoperative complications, such as wound infections and </a:t>
            </a:r>
            <a:r>
              <a:rPr lang="en-US" sz="1100" dirty="0" err="1">
                <a:solidFill>
                  <a:srgbClr val="222222"/>
                </a:solidFill>
                <a:latin typeface="Arial" panose="020B0604020202020204" pitchFamily="34" charset="0"/>
                <a:cs typeface="Arial" panose="020B0604020202020204" pitchFamily="34" charset="0"/>
              </a:rPr>
              <a:t>seromas</a:t>
            </a:r>
            <a:r>
              <a:rPr lang="en-US" sz="1100" dirty="0">
                <a:solidFill>
                  <a:srgbClr val="222222"/>
                </a:solidFill>
                <a:latin typeface="Arial" panose="020B0604020202020204" pitchFamily="34" charset="0"/>
                <a:cs typeface="Arial" panose="020B0604020202020204" pitchFamily="34" charset="0"/>
              </a:rPr>
              <a:t>, compared to TAPP repair in obese patients. </a:t>
            </a:r>
          </a:p>
          <a:p>
            <a:pPr algn="just">
              <a:lnSpc>
                <a:spcPct val="150000"/>
              </a:lnSpc>
            </a:pPr>
            <a:r>
              <a:rPr lang="en-US" sz="1100" dirty="0">
                <a:solidFill>
                  <a:srgbClr val="222222"/>
                </a:solidFill>
                <a:latin typeface="Arial" panose="020B0604020202020204" pitchFamily="34" charset="0"/>
                <a:cs typeface="Arial" panose="020B0604020202020204" pitchFamily="34" charset="0"/>
              </a:rPr>
              <a:t>c) Better visualization: TEP repair provides a clearer view of the inguinal region due to the lack of intra-abdominal organs, facilitating precise dissection and placement of the mesh. </a:t>
            </a:r>
          </a:p>
          <a:p>
            <a:pPr algn="just">
              <a:lnSpc>
                <a:spcPct val="150000"/>
              </a:lnSpc>
            </a:pPr>
            <a:r>
              <a:rPr lang="en-US" sz="1100" dirty="0">
                <a:solidFill>
                  <a:srgbClr val="222222"/>
                </a:solidFill>
                <a:latin typeface="Arial" panose="020B0604020202020204" pitchFamily="34" charset="0"/>
                <a:cs typeface="Arial" panose="020B0604020202020204" pitchFamily="34" charset="0"/>
              </a:rPr>
              <a:t>d) Potential for bilateral repair: TEP repair allows for bilateral hernia repair through a unilateral approach, which can be beneficial in cases where both sides are affected. </a:t>
            </a:r>
          </a:p>
          <a:p>
            <a:pPr algn="just">
              <a:lnSpc>
                <a:spcPct val="150000"/>
              </a:lnSpc>
            </a:pPr>
            <a:r>
              <a:rPr lang="en-US" sz="1100" dirty="0">
                <a:latin typeface="Arial" panose="020B0604020202020204" pitchFamily="34" charset="0"/>
                <a:cs typeface="Arial" panose="020B0604020202020204" pitchFamily="34" charset="0"/>
              </a:rPr>
              <a:t>Operative time was equivalent between the compared groups; the anesthesia time is included in this time as well (Table </a:t>
            </a:r>
            <a:r>
              <a:rPr lang="en-US" sz="1100" i="1" dirty="0">
                <a:latin typeface="Arial" panose="020B0604020202020204" pitchFamily="34" charset="0"/>
                <a:cs typeface="Arial" panose="020B0604020202020204" pitchFamily="34" charset="0"/>
              </a:rPr>
              <a:t>1</a:t>
            </a:r>
            <a:r>
              <a:rPr lang="en-US" sz="1100" dirty="0">
                <a:latin typeface="Arial" panose="020B0604020202020204" pitchFamily="34" charset="0"/>
                <a:cs typeface="Arial" panose="020B0604020202020204" pitchFamily="34" charset="0"/>
              </a:rPr>
              <a:t>), length of hospital stay was marginally increased in the obese subgroup (1.7 ± 0.8 versus 1.5 ± 1.9 in the non-obese subgroup), with the finding being </a:t>
            </a:r>
            <a:r>
              <a:rPr lang="it-IT" sz="1100" dirty="0" err="1">
                <a:latin typeface="Arial" panose="020B0604020202020204" pitchFamily="34" charset="0"/>
                <a:cs typeface="Arial" panose="020B0604020202020204" pitchFamily="34" charset="0"/>
              </a:rPr>
              <a:t>statistically</a:t>
            </a:r>
            <a:r>
              <a:rPr lang="it-IT" sz="1100" dirty="0">
                <a:latin typeface="Arial" panose="020B0604020202020204" pitchFamily="34" charset="0"/>
                <a:cs typeface="Arial" panose="020B0604020202020204" pitchFamily="34" charset="0"/>
              </a:rPr>
              <a:t> </a:t>
            </a:r>
            <a:r>
              <a:rPr lang="it-IT" sz="1100" dirty="0" err="1">
                <a:latin typeface="Arial" panose="020B0604020202020204" pitchFamily="34" charset="0"/>
                <a:cs typeface="Arial" panose="020B0604020202020204" pitchFamily="34" charset="0"/>
              </a:rPr>
              <a:t>significant</a:t>
            </a:r>
            <a:r>
              <a:rPr lang="it-IT" sz="1100" dirty="0">
                <a:latin typeface="Arial" panose="020B0604020202020204" pitchFamily="34" charset="0"/>
                <a:cs typeface="Arial" panose="020B0604020202020204" pitchFamily="34" charset="0"/>
              </a:rPr>
              <a:t> (p=0.03). Total</a:t>
            </a:r>
            <a:r>
              <a:rPr lang="en-US" sz="1100" dirty="0">
                <a:latin typeface="Arial" panose="020B0604020202020204" pitchFamily="34" charset="0"/>
                <a:cs typeface="Arial" panose="020B0604020202020204" pitchFamily="34" charset="0"/>
              </a:rPr>
              <a:t> with complication rates being higher in the non-obese subgroup (12.9% vs. 5.1% in the obese subgroup), although this finding did not attain statistical significance (p=0.32). There was no conversion to open surgery.</a:t>
            </a:r>
            <a:endParaRPr lang="it-IT" sz="1100" dirty="0">
              <a:latin typeface="Arial" panose="020B0604020202020204" pitchFamily="34" charset="0"/>
              <a:cs typeface="Arial" panose="020B0604020202020204" pitchFamily="34" charset="0"/>
            </a:endParaRPr>
          </a:p>
        </p:txBody>
      </p:sp>
      <p:sp>
        <p:nvSpPr>
          <p:cNvPr id="6" name="Ovale 5"/>
          <p:cNvSpPr/>
          <p:nvPr/>
        </p:nvSpPr>
        <p:spPr>
          <a:xfrm>
            <a:off x="3163075" y="1922106"/>
            <a:ext cx="1306286" cy="2705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Ovale 10"/>
          <p:cNvSpPr/>
          <p:nvPr/>
        </p:nvSpPr>
        <p:spPr>
          <a:xfrm>
            <a:off x="4544009" y="1917441"/>
            <a:ext cx="1306286" cy="2705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p:cNvSpPr/>
          <p:nvPr/>
        </p:nvSpPr>
        <p:spPr>
          <a:xfrm>
            <a:off x="112440" y="4028536"/>
            <a:ext cx="4157636" cy="28467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p:cNvSpPr/>
          <p:nvPr/>
        </p:nvSpPr>
        <p:spPr>
          <a:xfrm>
            <a:off x="112439" y="4848045"/>
            <a:ext cx="6521274" cy="75049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Ovale 14"/>
          <p:cNvSpPr/>
          <p:nvPr/>
        </p:nvSpPr>
        <p:spPr>
          <a:xfrm flipH="1">
            <a:off x="6081621" y="5109187"/>
            <a:ext cx="552092" cy="2282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Ovale 3">
            <a:extLst>
              <a:ext uri="{FF2B5EF4-FFF2-40B4-BE49-F238E27FC236}">
                <a16:creationId xmlns:a16="http://schemas.microsoft.com/office/drawing/2014/main" id="{99206E1D-DA33-4696-8F0A-A5965F361D12}"/>
              </a:ext>
            </a:extLst>
          </p:cNvPr>
          <p:cNvSpPr/>
          <p:nvPr/>
        </p:nvSpPr>
        <p:spPr>
          <a:xfrm>
            <a:off x="4544009" y="5337401"/>
            <a:ext cx="552092" cy="380392"/>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Connettore 2 6">
            <a:extLst>
              <a:ext uri="{FF2B5EF4-FFF2-40B4-BE49-F238E27FC236}">
                <a16:creationId xmlns:a16="http://schemas.microsoft.com/office/drawing/2014/main" id="{5DE7296E-6759-27F5-F48B-0CB69493F66E}"/>
              </a:ext>
            </a:extLst>
          </p:cNvPr>
          <p:cNvCxnSpPr/>
          <p:nvPr/>
        </p:nvCxnSpPr>
        <p:spPr>
          <a:xfrm>
            <a:off x="7038623" y="536523"/>
            <a:ext cx="4996042" cy="13804"/>
          </a:xfrm>
          <a:prstGeom prst="straightConnector1">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8" name="Connettore 2 7">
            <a:extLst>
              <a:ext uri="{FF2B5EF4-FFF2-40B4-BE49-F238E27FC236}">
                <a16:creationId xmlns:a16="http://schemas.microsoft.com/office/drawing/2014/main" id="{5DEC402E-734A-22B7-5337-72C20E9837A6}"/>
              </a:ext>
            </a:extLst>
          </p:cNvPr>
          <p:cNvCxnSpPr>
            <a:cxnSpLocks/>
          </p:cNvCxnSpPr>
          <p:nvPr/>
        </p:nvCxnSpPr>
        <p:spPr>
          <a:xfrm>
            <a:off x="7200547" y="2808866"/>
            <a:ext cx="1252717" cy="13804"/>
          </a:xfrm>
          <a:prstGeom prst="straightConnector1">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9" name="Connettore 2 8">
            <a:extLst>
              <a:ext uri="{FF2B5EF4-FFF2-40B4-BE49-F238E27FC236}">
                <a16:creationId xmlns:a16="http://schemas.microsoft.com/office/drawing/2014/main" id="{D48FA6B8-C797-6780-A3B7-4FF9DCAF9900}"/>
              </a:ext>
            </a:extLst>
          </p:cNvPr>
          <p:cNvCxnSpPr>
            <a:cxnSpLocks/>
          </p:cNvCxnSpPr>
          <p:nvPr/>
        </p:nvCxnSpPr>
        <p:spPr>
          <a:xfrm>
            <a:off x="7000522" y="1034519"/>
            <a:ext cx="2690992" cy="23329"/>
          </a:xfrm>
          <a:prstGeom prst="straightConnector1">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10" name="Connettore 2 9">
            <a:extLst>
              <a:ext uri="{FF2B5EF4-FFF2-40B4-BE49-F238E27FC236}">
                <a16:creationId xmlns:a16="http://schemas.microsoft.com/office/drawing/2014/main" id="{F9164583-40AA-C1FF-7D83-B3B0ACC9E945}"/>
              </a:ext>
            </a:extLst>
          </p:cNvPr>
          <p:cNvCxnSpPr>
            <a:cxnSpLocks/>
          </p:cNvCxnSpPr>
          <p:nvPr/>
        </p:nvCxnSpPr>
        <p:spPr>
          <a:xfrm>
            <a:off x="7200547" y="2053694"/>
            <a:ext cx="2433817" cy="4279"/>
          </a:xfrm>
          <a:prstGeom prst="straightConnector1">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12" name="Connettore 2 11">
            <a:extLst>
              <a:ext uri="{FF2B5EF4-FFF2-40B4-BE49-F238E27FC236}">
                <a16:creationId xmlns:a16="http://schemas.microsoft.com/office/drawing/2014/main" id="{E472DA2F-BF90-7F26-DB0A-4CCC266B8F48}"/>
              </a:ext>
            </a:extLst>
          </p:cNvPr>
          <p:cNvCxnSpPr>
            <a:cxnSpLocks/>
          </p:cNvCxnSpPr>
          <p:nvPr/>
        </p:nvCxnSpPr>
        <p:spPr>
          <a:xfrm>
            <a:off x="7200547" y="3565472"/>
            <a:ext cx="1890892" cy="4279"/>
          </a:xfrm>
          <a:prstGeom prst="straightConnector1">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16" name="Connettore 2 15">
            <a:extLst>
              <a:ext uri="{FF2B5EF4-FFF2-40B4-BE49-F238E27FC236}">
                <a16:creationId xmlns:a16="http://schemas.microsoft.com/office/drawing/2014/main" id="{D48FA6B8-C797-6780-A3B7-4FF9DCAF9900}"/>
              </a:ext>
            </a:extLst>
          </p:cNvPr>
          <p:cNvCxnSpPr>
            <a:cxnSpLocks/>
          </p:cNvCxnSpPr>
          <p:nvPr/>
        </p:nvCxnSpPr>
        <p:spPr>
          <a:xfrm>
            <a:off x="7077403" y="834978"/>
            <a:ext cx="2661820" cy="19037"/>
          </a:xfrm>
          <a:prstGeom prst="straightConnector1">
            <a:avLst/>
          </a:prstGeom>
          <a:ln>
            <a:solidFill>
              <a:srgbClr val="FF0000"/>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40892698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66CBA-9057-6588-466F-764975F116CF}"/>
            </a:ext>
          </a:extLst>
        </p:cNvPr>
        <p:cNvGrpSpPr/>
        <p:nvPr/>
      </p:nvGrpSpPr>
      <p:grpSpPr>
        <a:xfrm>
          <a:off x="0" y="0"/>
          <a:ext cx="0" cy="0"/>
          <a:chOff x="0" y="0"/>
          <a:chExt cx="0" cy="0"/>
        </a:xfrm>
      </p:grpSpPr>
      <p:pic>
        <p:nvPicPr>
          <p:cNvPr id="11" name="Immagine 10">
            <a:extLst>
              <a:ext uri="{FF2B5EF4-FFF2-40B4-BE49-F238E27FC236}">
                <a16:creationId xmlns:a16="http://schemas.microsoft.com/office/drawing/2014/main" id="{D19DFBAF-AAF3-CA38-D1CE-FD1041FAA4B6}"/>
              </a:ext>
            </a:extLst>
          </p:cNvPr>
          <p:cNvPicPr>
            <a:picLocks noChangeAspect="1"/>
          </p:cNvPicPr>
          <p:nvPr/>
        </p:nvPicPr>
        <p:blipFill>
          <a:blip r:embed="rId2"/>
          <a:stretch>
            <a:fillRect/>
          </a:stretch>
        </p:blipFill>
        <p:spPr>
          <a:xfrm>
            <a:off x="8046621" y="710017"/>
            <a:ext cx="4160868" cy="5432973"/>
          </a:xfrm>
          <a:prstGeom prst="rect">
            <a:avLst/>
          </a:prstGeom>
        </p:spPr>
      </p:pic>
      <p:pic>
        <p:nvPicPr>
          <p:cNvPr id="2" name="Immagine 1" descr="Immagine che contiene testo, schermata, Carattere, linea&#10;&#10;Il contenuto generato dall&amp;#39;IA potrebbe non essere corretto.">
            <a:extLst>
              <a:ext uri="{FF2B5EF4-FFF2-40B4-BE49-F238E27FC236}">
                <a16:creationId xmlns:a16="http://schemas.microsoft.com/office/drawing/2014/main" id="{6897A429-CC3B-16F7-8CFA-509436C66388}"/>
              </a:ext>
            </a:extLst>
          </p:cNvPr>
          <p:cNvPicPr>
            <a:picLocks noChangeAspect="1"/>
          </p:cNvPicPr>
          <p:nvPr/>
        </p:nvPicPr>
        <p:blipFill>
          <a:blip r:embed="rId3"/>
          <a:stretch>
            <a:fillRect/>
          </a:stretch>
        </p:blipFill>
        <p:spPr>
          <a:xfrm>
            <a:off x="91402" y="2158723"/>
            <a:ext cx="7581900" cy="1152525"/>
          </a:xfrm>
          <a:prstGeom prst="rect">
            <a:avLst/>
          </a:prstGeom>
        </p:spPr>
      </p:pic>
      <p:pic>
        <p:nvPicPr>
          <p:cNvPr id="3" name="Immagine 2" descr="Immagine che contiene testo, schermata, Carattere&#10;&#10;Il contenuto generato dall&amp;#39;IA potrebbe non essere corretto.">
            <a:extLst>
              <a:ext uri="{FF2B5EF4-FFF2-40B4-BE49-F238E27FC236}">
                <a16:creationId xmlns:a16="http://schemas.microsoft.com/office/drawing/2014/main" id="{8DB3D8A4-16D0-05D6-6D01-D2319E48E066}"/>
              </a:ext>
            </a:extLst>
          </p:cNvPr>
          <p:cNvPicPr>
            <a:picLocks noChangeAspect="1"/>
          </p:cNvPicPr>
          <p:nvPr/>
        </p:nvPicPr>
        <p:blipFill>
          <a:blip r:embed="rId4"/>
          <a:stretch>
            <a:fillRect/>
          </a:stretch>
        </p:blipFill>
        <p:spPr>
          <a:xfrm>
            <a:off x="985838" y="157162"/>
            <a:ext cx="7058025" cy="1838325"/>
          </a:xfrm>
          <a:prstGeom prst="rect">
            <a:avLst/>
          </a:prstGeom>
        </p:spPr>
      </p:pic>
      <p:cxnSp>
        <p:nvCxnSpPr>
          <p:cNvPr id="4" name="Connettore 2 3">
            <a:extLst>
              <a:ext uri="{FF2B5EF4-FFF2-40B4-BE49-F238E27FC236}">
                <a16:creationId xmlns:a16="http://schemas.microsoft.com/office/drawing/2014/main" id="{4202E6A7-DA69-7228-5A54-ED86A89B7850}"/>
              </a:ext>
            </a:extLst>
          </p:cNvPr>
          <p:cNvCxnSpPr/>
          <p:nvPr/>
        </p:nvCxnSpPr>
        <p:spPr>
          <a:xfrm flipV="1">
            <a:off x="985838" y="2390135"/>
            <a:ext cx="6559602" cy="14771"/>
          </a:xfrm>
          <a:prstGeom prst="straightConnector1">
            <a:avLst/>
          </a:prstGeom>
          <a:ln/>
        </p:spPr>
        <p:style>
          <a:lnRef idx="2">
            <a:schemeClr val="dk1"/>
          </a:lnRef>
          <a:fillRef idx="0">
            <a:schemeClr val="dk1"/>
          </a:fillRef>
          <a:effectRef idx="1">
            <a:schemeClr val="dk1"/>
          </a:effectRef>
          <a:fontRef idx="minor">
            <a:schemeClr val="tx1"/>
          </a:fontRef>
        </p:style>
      </p:cxnSp>
      <p:grpSp>
        <p:nvGrpSpPr>
          <p:cNvPr id="6" name="Gruppo 5"/>
          <p:cNvGrpSpPr/>
          <p:nvPr/>
        </p:nvGrpSpPr>
        <p:grpSpPr>
          <a:xfrm>
            <a:off x="320209" y="3474484"/>
            <a:ext cx="4165527" cy="2547688"/>
            <a:chOff x="320209" y="3998128"/>
            <a:chExt cx="3321835" cy="2024044"/>
          </a:xfrm>
        </p:grpSpPr>
        <p:pic>
          <p:nvPicPr>
            <p:cNvPr id="9" name="Immagine 8">
              <a:extLst>
                <a:ext uri="{FF2B5EF4-FFF2-40B4-BE49-F238E27FC236}">
                  <a16:creationId xmlns:a16="http://schemas.microsoft.com/office/drawing/2014/main" id="{8F8A37C8-54FD-B608-6ED6-4A077F6F4330}"/>
                </a:ext>
              </a:extLst>
            </p:cNvPr>
            <p:cNvPicPr>
              <a:picLocks noChangeAspect="1"/>
            </p:cNvPicPr>
            <p:nvPr/>
          </p:nvPicPr>
          <p:blipFill>
            <a:blip r:embed="rId5"/>
            <a:stretch>
              <a:fillRect/>
            </a:stretch>
          </p:blipFill>
          <p:spPr>
            <a:xfrm>
              <a:off x="324615" y="3998128"/>
              <a:ext cx="3310760" cy="2024044"/>
            </a:xfrm>
            <a:prstGeom prst="rect">
              <a:avLst/>
            </a:prstGeom>
          </p:spPr>
        </p:pic>
        <p:cxnSp>
          <p:nvCxnSpPr>
            <p:cNvPr id="5" name="Connettore 2 4">
              <a:extLst>
                <a:ext uri="{FF2B5EF4-FFF2-40B4-BE49-F238E27FC236}">
                  <a16:creationId xmlns:a16="http://schemas.microsoft.com/office/drawing/2014/main" id="{601BC500-37B6-DBB1-DB0E-759F8EEA4760}"/>
                </a:ext>
              </a:extLst>
            </p:cNvPr>
            <p:cNvCxnSpPr>
              <a:cxnSpLocks/>
            </p:cNvCxnSpPr>
            <p:nvPr/>
          </p:nvCxnSpPr>
          <p:spPr>
            <a:xfrm flipV="1">
              <a:off x="1206767" y="4161364"/>
              <a:ext cx="2435277" cy="5246"/>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7" name="Connettore 2 6">
              <a:extLst>
                <a:ext uri="{FF2B5EF4-FFF2-40B4-BE49-F238E27FC236}">
                  <a16:creationId xmlns:a16="http://schemas.microsoft.com/office/drawing/2014/main" id="{DB6E4FD3-5A63-DA41-54CC-753A3534D57C}"/>
                </a:ext>
              </a:extLst>
            </p:cNvPr>
            <p:cNvCxnSpPr/>
            <p:nvPr/>
          </p:nvCxnSpPr>
          <p:spPr>
            <a:xfrm>
              <a:off x="320209" y="4352633"/>
              <a:ext cx="2107079" cy="5634"/>
            </a:xfrm>
            <a:prstGeom prst="straightConnector1">
              <a:avLst/>
            </a:prstGeom>
            <a:ln>
              <a:solidFill>
                <a:schemeClr val="tx1"/>
              </a:solidFill>
            </a:ln>
          </p:spPr>
          <p:style>
            <a:lnRef idx="2">
              <a:schemeClr val="dk1"/>
            </a:lnRef>
            <a:fillRef idx="0">
              <a:schemeClr val="dk1"/>
            </a:fillRef>
            <a:effectRef idx="1">
              <a:schemeClr val="dk1"/>
            </a:effectRef>
            <a:fontRef idx="minor">
              <a:schemeClr val="tx1"/>
            </a:fontRef>
          </p:style>
        </p:cxnSp>
      </p:grpSp>
      <p:sp>
        <p:nvSpPr>
          <p:cNvPr id="8" name="Rettangolo 7">
            <a:extLst>
              <a:ext uri="{FF2B5EF4-FFF2-40B4-BE49-F238E27FC236}">
                <a16:creationId xmlns:a16="http://schemas.microsoft.com/office/drawing/2014/main" id="{47161933-04F0-A5FF-6897-60B432160F01}"/>
              </a:ext>
            </a:extLst>
          </p:cNvPr>
          <p:cNvSpPr/>
          <p:nvPr/>
        </p:nvSpPr>
        <p:spPr>
          <a:xfrm>
            <a:off x="8131042" y="1452844"/>
            <a:ext cx="3980059" cy="76915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3866976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920B5-ECD2-024C-07CD-8B16C3FBF8F9}"/>
            </a:ext>
          </a:extLst>
        </p:cNvPr>
        <p:cNvGrpSpPr/>
        <p:nvPr/>
      </p:nvGrpSpPr>
      <p:grpSpPr>
        <a:xfrm>
          <a:off x="0" y="0"/>
          <a:ext cx="0" cy="0"/>
          <a:chOff x="0" y="0"/>
          <a:chExt cx="0" cy="0"/>
        </a:xfrm>
      </p:grpSpPr>
      <p:pic>
        <p:nvPicPr>
          <p:cNvPr id="3" name="Segnaposto contenuto 3">
            <a:extLst>
              <a:ext uri="{FF2B5EF4-FFF2-40B4-BE49-F238E27FC236}">
                <a16:creationId xmlns:a16="http://schemas.microsoft.com/office/drawing/2014/main" id="{8F2A99C2-62B3-840B-B0EA-48A013D991BB}"/>
              </a:ext>
            </a:extLst>
          </p:cNvPr>
          <p:cNvPicPr>
            <a:picLocks noChangeAspect="1"/>
          </p:cNvPicPr>
          <p:nvPr/>
        </p:nvPicPr>
        <p:blipFill>
          <a:blip r:embed="rId2"/>
          <a:stretch>
            <a:fillRect/>
          </a:stretch>
        </p:blipFill>
        <p:spPr>
          <a:xfrm>
            <a:off x="1048346" y="184876"/>
            <a:ext cx="7331725" cy="1215661"/>
          </a:xfrm>
          <a:prstGeom prst="rect">
            <a:avLst/>
          </a:prstGeom>
        </p:spPr>
      </p:pic>
      <p:pic>
        <p:nvPicPr>
          <p:cNvPr id="4" name="Immagine 3">
            <a:extLst>
              <a:ext uri="{FF2B5EF4-FFF2-40B4-BE49-F238E27FC236}">
                <a16:creationId xmlns:a16="http://schemas.microsoft.com/office/drawing/2014/main" id="{F4251321-12EF-C69F-FDFF-59B0A8194DB6}"/>
              </a:ext>
            </a:extLst>
          </p:cNvPr>
          <p:cNvPicPr>
            <a:picLocks noChangeAspect="1"/>
          </p:cNvPicPr>
          <p:nvPr/>
        </p:nvPicPr>
        <p:blipFill>
          <a:blip r:embed="rId3"/>
          <a:stretch>
            <a:fillRect/>
          </a:stretch>
        </p:blipFill>
        <p:spPr>
          <a:xfrm>
            <a:off x="1048346" y="1400537"/>
            <a:ext cx="4372585" cy="1114581"/>
          </a:xfrm>
          <a:prstGeom prst="rect">
            <a:avLst/>
          </a:prstGeom>
        </p:spPr>
      </p:pic>
      <p:pic>
        <p:nvPicPr>
          <p:cNvPr id="5" name="Immagine 4">
            <a:extLst>
              <a:ext uri="{FF2B5EF4-FFF2-40B4-BE49-F238E27FC236}">
                <a16:creationId xmlns:a16="http://schemas.microsoft.com/office/drawing/2014/main" id="{37DD24DE-5CA5-603E-5F2F-6DEFD46DAD8B}"/>
              </a:ext>
            </a:extLst>
          </p:cNvPr>
          <p:cNvPicPr>
            <a:picLocks noChangeAspect="1"/>
          </p:cNvPicPr>
          <p:nvPr/>
        </p:nvPicPr>
        <p:blipFill>
          <a:blip r:embed="rId4"/>
          <a:stretch>
            <a:fillRect/>
          </a:stretch>
        </p:blipFill>
        <p:spPr>
          <a:xfrm>
            <a:off x="612495" y="2533789"/>
            <a:ext cx="5662880" cy="3199899"/>
          </a:xfrm>
          <a:prstGeom prst="rect">
            <a:avLst/>
          </a:prstGeom>
        </p:spPr>
      </p:pic>
      <p:pic>
        <p:nvPicPr>
          <p:cNvPr id="6" name="Immagine 5">
            <a:extLst>
              <a:ext uri="{FF2B5EF4-FFF2-40B4-BE49-F238E27FC236}">
                <a16:creationId xmlns:a16="http://schemas.microsoft.com/office/drawing/2014/main" id="{C37ADAE4-F265-0E90-13DE-5F50F10E4647}"/>
              </a:ext>
            </a:extLst>
          </p:cNvPr>
          <p:cNvPicPr>
            <a:picLocks noChangeAspect="1"/>
          </p:cNvPicPr>
          <p:nvPr/>
        </p:nvPicPr>
        <p:blipFill>
          <a:blip r:embed="rId5"/>
          <a:stretch>
            <a:fillRect/>
          </a:stretch>
        </p:blipFill>
        <p:spPr>
          <a:xfrm>
            <a:off x="7129819" y="2413672"/>
            <a:ext cx="4648849" cy="2857899"/>
          </a:xfrm>
          <a:prstGeom prst="rect">
            <a:avLst/>
          </a:prstGeom>
        </p:spPr>
      </p:pic>
      <p:cxnSp>
        <p:nvCxnSpPr>
          <p:cNvPr id="2" name="Connettore 2 1">
            <a:extLst>
              <a:ext uri="{FF2B5EF4-FFF2-40B4-BE49-F238E27FC236}">
                <a16:creationId xmlns:a16="http://schemas.microsoft.com/office/drawing/2014/main" id="{C6A6B200-D3F7-6B01-76C8-7AFD4E0ED750}"/>
              </a:ext>
            </a:extLst>
          </p:cNvPr>
          <p:cNvCxnSpPr/>
          <p:nvPr/>
        </p:nvCxnSpPr>
        <p:spPr>
          <a:xfrm>
            <a:off x="7411255" y="2636033"/>
            <a:ext cx="4236975" cy="27602"/>
          </a:xfrm>
          <a:prstGeom prst="straightConnector1">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7" name="Connettore 2 6">
            <a:extLst>
              <a:ext uri="{FF2B5EF4-FFF2-40B4-BE49-F238E27FC236}">
                <a16:creationId xmlns:a16="http://schemas.microsoft.com/office/drawing/2014/main" id="{B5AF370C-FC66-799C-B755-C62C485C1283}"/>
              </a:ext>
            </a:extLst>
          </p:cNvPr>
          <p:cNvCxnSpPr>
            <a:cxnSpLocks/>
          </p:cNvCxnSpPr>
          <p:nvPr/>
        </p:nvCxnSpPr>
        <p:spPr>
          <a:xfrm>
            <a:off x="7125504" y="2893207"/>
            <a:ext cx="4465575" cy="18077"/>
          </a:xfrm>
          <a:prstGeom prst="straightConnector1">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8" name="Connettore 2 7">
            <a:extLst>
              <a:ext uri="{FF2B5EF4-FFF2-40B4-BE49-F238E27FC236}">
                <a16:creationId xmlns:a16="http://schemas.microsoft.com/office/drawing/2014/main" id="{593F07C0-253E-0074-6FDA-6F771DD9DB7C}"/>
              </a:ext>
            </a:extLst>
          </p:cNvPr>
          <p:cNvCxnSpPr>
            <a:cxnSpLocks/>
          </p:cNvCxnSpPr>
          <p:nvPr/>
        </p:nvCxnSpPr>
        <p:spPr>
          <a:xfrm flipV="1">
            <a:off x="7125504" y="3158934"/>
            <a:ext cx="2398650" cy="10498"/>
          </a:xfrm>
          <a:prstGeom prst="straightConnector1">
            <a:avLst/>
          </a:prstGeom>
          <a:ln>
            <a:solidFill>
              <a:srgbClr val="FF0000"/>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3634938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4471" y="0"/>
            <a:ext cx="3333750" cy="841157"/>
          </a:xfrm>
        </p:spPr>
        <p:txBody>
          <a:bodyPr>
            <a:normAutofit/>
          </a:bodyPr>
          <a:lstStyle/>
          <a:p>
            <a:r>
              <a:rPr sz="4400" dirty="0" err="1"/>
              <a:t>Conclusioni</a:t>
            </a:r>
            <a:endParaRPr sz="4400" dirty="0"/>
          </a:p>
        </p:txBody>
      </p:sp>
      <p:sp>
        <p:nvSpPr>
          <p:cNvPr id="3" name="Content Placeholder 2"/>
          <p:cNvSpPr>
            <a:spLocks noGrp="1"/>
          </p:cNvSpPr>
          <p:nvPr>
            <p:ph idx="1"/>
          </p:nvPr>
        </p:nvSpPr>
        <p:spPr>
          <a:xfrm>
            <a:off x="1055522" y="1003935"/>
            <a:ext cx="9822388" cy="5103916"/>
          </a:xfrm>
        </p:spPr>
        <p:txBody>
          <a:bodyPr vert="horz" lIns="0" tIns="45720" rIns="0" bIns="45720" rtlCol="0" anchor="t">
            <a:normAutofit lnSpcReduction="10000"/>
          </a:bodyPr>
          <a:lstStyle/>
          <a:p>
            <a:pPr marL="0" indent="0" algn="just">
              <a:lnSpc>
                <a:spcPct val="107000"/>
              </a:lnSpc>
              <a:spcBef>
                <a:spcPts val="0"/>
              </a:spcBef>
              <a:spcAft>
                <a:spcPts val="800"/>
              </a:spcAft>
              <a:buNone/>
            </a:pPr>
            <a:r>
              <a:rPr lang="it-IT" sz="1800" b="1" dirty="0">
                <a:solidFill>
                  <a:schemeClr val="tx1"/>
                </a:solidFill>
                <a:ea typeface="Calibri"/>
                <a:cs typeface="Calibri"/>
              </a:rPr>
              <a:t>• L'incidenza complessiva di ernie inguinali sembrerebbe inferiore nei pazienti obesi rispetto ai non-obesi. </a:t>
            </a:r>
          </a:p>
          <a:p>
            <a:pPr marL="0" indent="0" algn="just">
              <a:lnSpc>
                <a:spcPct val="107000"/>
              </a:lnSpc>
              <a:spcBef>
                <a:spcPts val="0"/>
              </a:spcBef>
              <a:spcAft>
                <a:spcPts val="800"/>
              </a:spcAft>
              <a:buNone/>
            </a:pPr>
            <a:r>
              <a:rPr lang="it-IT" sz="1800" b="1" dirty="0">
                <a:solidFill>
                  <a:schemeClr val="tx1"/>
                </a:solidFill>
                <a:ea typeface="Calibri"/>
                <a:cs typeface="Calibri"/>
              </a:rPr>
              <a:t>• </a:t>
            </a:r>
            <a:r>
              <a:rPr lang="it-IT" sz="1800" b="1" dirty="0">
                <a:solidFill>
                  <a:schemeClr val="tx1"/>
                </a:solidFill>
                <a:ea typeface="Calibri"/>
                <a:cs typeface="Times New Roman"/>
              </a:rPr>
              <a:t>I pazienti obesi presentano caratteristiche anatomiche che possono influire su: diagnosi precoce, tecnica chirurgica, rischio di complicanze, recidiva e qualità di vita postoperatoria.</a:t>
            </a:r>
            <a:endParaRPr lang="it-IT" sz="1800" b="1" dirty="0">
              <a:solidFill>
                <a:schemeClr val="tx1"/>
              </a:solidFill>
              <a:ea typeface="Calibri"/>
              <a:cs typeface="Calibri"/>
            </a:endParaRPr>
          </a:p>
          <a:p>
            <a:pPr marL="0" indent="0" algn="just">
              <a:lnSpc>
                <a:spcPct val="107000"/>
              </a:lnSpc>
              <a:spcBef>
                <a:spcPts val="0"/>
              </a:spcBef>
              <a:spcAft>
                <a:spcPts val="800"/>
              </a:spcAft>
              <a:buNone/>
            </a:pPr>
            <a:r>
              <a:rPr lang="it-IT" sz="1800" b="1" dirty="0">
                <a:solidFill>
                  <a:schemeClr val="tx1"/>
                </a:solidFill>
                <a:ea typeface="Calibri"/>
                <a:cs typeface="Calibri"/>
              </a:rPr>
              <a:t>• Tuttavia, quando le ernie inguinali si manifestano nei pazienti obesi, vi è un rischio maggiore di complicanze  e recidiva</a:t>
            </a:r>
          </a:p>
          <a:p>
            <a:pPr marL="0" indent="0" algn="just">
              <a:buNone/>
            </a:pPr>
            <a:r>
              <a:rPr lang="it-IT" sz="1800" b="1" dirty="0">
                <a:solidFill>
                  <a:schemeClr val="tx1"/>
                </a:solidFill>
                <a:ea typeface="Calibri"/>
                <a:cs typeface="Calibri"/>
              </a:rPr>
              <a:t>• In assenza di linee guida specifiche la scelta del tipo di approccio è legata al singolo caso specifico e alla esperienza del chirurgo</a:t>
            </a:r>
          </a:p>
          <a:p>
            <a:pPr marL="0" indent="0" algn="just">
              <a:buNone/>
            </a:pPr>
            <a:r>
              <a:rPr lang="it-IT" sz="1800" b="1" dirty="0">
                <a:solidFill>
                  <a:schemeClr val="tx1"/>
                </a:solidFill>
              </a:rPr>
              <a:t>• Open: opzione economica e con minori rischi anestesiologici, ma con un trend maggiore di complicanze locali.</a:t>
            </a:r>
            <a:endParaRPr lang="it-IT" sz="1800" b="1" dirty="0">
              <a:solidFill>
                <a:schemeClr val="tx1"/>
              </a:solidFill>
              <a:ea typeface="Calibri"/>
              <a:cs typeface="Calibri"/>
            </a:endParaRPr>
          </a:p>
          <a:p>
            <a:pPr marL="0" indent="0" algn="just">
              <a:buNone/>
            </a:pPr>
            <a:r>
              <a:rPr lang="it-IT" sz="1800" b="1" dirty="0">
                <a:solidFill>
                  <a:schemeClr val="tx1"/>
                </a:solidFill>
              </a:rPr>
              <a:t>• Laparoscopia: buon compromesso tra costi e risultati, ma incidenza dei rischi proporzionale al BMI.</a:t>
            </a:r>
            <a:endParaRPr lang="it-IT" sz="1800" b="1" dirty="0">
              <a:solidFill>
                <a:schemeClr val="tx1"/>
              </a:solidFill>
              <a:ea typeface="Calibri"/>
              <a:cs typeface="Calibri"/>
            </a:endParaRPr>
          </a:p>
          <a:p>
            <a:pPr marL="0" indent="0" algn="just">
              <a:buNone/>
            </a:pPr>
            <a:r>
              <a:rPr lang="it-IT" sz="1800" b="1" dirty="0">
                <a:solidFill>
                  <a:schemeClr val="tx1"/>
                </a:solidFill>
              </a:rPr>
              <a:t>• Robotica: ottimi </a:t>
            </a:r>
            <a:r>
              <a:rPr lang="it-IT" sz="1800" b="1" dirty="0" err="1">
                <a:solidFill>
                  <a:schemeClr val="tx1"/>
                </a:solidFill>
              </a:rPr>
              <a:t>outcomes</a:t>
            </a:r>
            <a:r>
              <a:rPr lang="it-IT" sz="1800" b="1" dirty="0">
                <a:solidFill>
                  <a:schemeClr val="tx1"/>
                </a:solidFill>
              </a:rPr>
              <a:t>  ma con costi elevati e tempi tecnici più lunghi.</a:t>
            </a:r>
          </a:p>
          <a:p>
            <a:pPr marL="0" indent="0" algn="just">
              <a:buNone/>
            </a:pPr>
            <a:r>
              <a:rPr lang="it-IT" sz="1800" b="1" dirty="0">
                <a:solidFill>
                  <a:schemeClr val="tx1"/>
                </a:solidFill>
                <a:ea typeface="Calibri"/>
                <a:cs typeface="Calibri"/>
              </a:rPr>
              <a:t>• Necessità di ulteriori studi costo-efficacia.</a:t>
            </a:r>
          </a:p>
          <a:p>
            <a:pPr marL="0" indent="0" algn="just">
              <a:buNone/>
            </a:pPr>
            <a:r>
              <a:rPr lang="it-IT" sz="1800" b="1" dirty="0">
                <a:solidFill>
                  <a:schemeClr val="tx1"/>
                </a:solidFill>
                <a:ea typeface="Calibri"/>
                <a:cs typeface="Calibri"/>
              </a:rPr>
              <a:t>• Mancanza di follow‑up a lungo termine (oltre 5 anni) per recidiva  e </a:t>
            </a:r>
            <a:r>
              <a:rPr lang="it-IT" sz="1800" b="1" dirty="0" err="1">
                <a:solidFill>
                  <a:schemeClr val="tx1"/>
                </a:solidFill>
                <a:ea typeface="Calibri"/>
                <a:cs typeface="Calibri"/>
              </a:rPr>
              <a:t>quality</a:t>
            </a:r>
            <a:r>
              <a:rPr lang="it-IT" sz="1800" b="1" dirty="0">
                <a:solidFill>
                  <a:schemeClr val="tx1"/>
                </a:solidFill>
                <a:ea typeface="Calibri"/>
                <a:cs typeface="Calibri"/>
              </a:rPr>
              <a:t> of life.</a:t>
            </a:r>
          </a:p>
          <a:p>
            <a:pPr marL="0" indent="0" algn="just">
              <a:lnSpc>
                <a:spcPct val="107000"/>
              </a:lnSpc>
              <a:spcBef>
                <a:spcPts val="0"/>
              </a:spcBef>
              <a:spcAft>
                <a:spcPts val="800"/>
              </a:spcAft>
              <a:buNone/>
            </a:pPr>
            <a:endParaRPr lang="en-US" sz="1800" b="1" dirty="0">
              <a:solidFill>
                <a:schemeClr val="tx1"/>
              </a:solidFill>
              <a:ea typeface="Calibri"/>
              <a:cs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94005" y="0"/>
            <a:ext cx="4460904" cy="1997211"/>
          </a:xfrm>
          <a:prstGeom prst="rect">
            <a:avLst/>
          </a:prstGeom>
        </p:spPr>
      </p:pic>
      <p:pic>
        <p:nvPicPr>
          <p:cNvPr id="3" name="Immagine 2"/>
          <p:cNvPicPr>
            <a:picLocks noChangeAspect="1"/>
          </p:cNvPicPr>
          <p:nvPr/>
        </p:nvPicPr>
        <p:blipFill>
          <a:blip r:embed="rId3"/>
          <a:stretch>
            <a:fillRect/>
          </a:stretch>
        </p:blipFill>
        <p:spPr>
          <a:xfrm>
            <a:off x="0" y="2264798"/>
            <a:ext cx="3599211" cy="1558406"/>
          </a:xfrm>
          <a:prstGeom prst="rect">
            <a:avLst/>
          </a:prstGeom>
        </p:spPr>
      </p:pic>
      <p:pic>
        <p:nvPicPr>
          <p:cNvPr id="4" name="Immagine 3"/>
          <p:cNvPicPr>
            <a:picLocks noChangeAspect="1"/>
          </p:cNvPicPr>
          <p:nvPr/>
        </p:nvPicPr>
        <p:blipFill>
          <a:blip r:embed="rId4"/>
          <a:stretch>
            <a:fillRect/>
          </a:stretch>
        </p:blipFill>
        <p:spPr>
          <a:xfrm>
            <a:off x="3573527" y="466784"/>
            <a:ext cx="3737812" cy="3356420"/>
          </a:xfrm>
          <a:prstGeom prst="rect">
            <a:avLst/>
          </a:prstGeom>
        </p:spPr>
      </p:pic>
      <p:pic>
        <p:nvPicPr>
          <p:cNvPr id="6" name="Immagine 5">
            <a:extLst>
              <a:ext uri="{FF2B5EF4-FFF2-40B4-BE49-F238E27FC236}">
                <a16:creationId xmlns:a16="http://schemas.microsoft.com/office/drawing/2014/main" id="{7D134A38-9A31-3CC8-B6E1-EF9539A0A3F4}"/>
              </a:ext>
            </a:extLst>
          </p:cNvPr>
          <p:cNvPicPr>
            <a:picLocks noChangeAspect="1"/>
          </p:cNvPicPr>
          <p:nvPr/>
        </p:nvPicPr>
        <p:blipFill>
          <a:blip r:embed="rId5"/>
          <a:stretch>
            <a:fillRect/>
          </a:stretch>
        </p:blipFill>
        <p:spPr>
          <a:xfrm>
            <a:off x="7277157" y="373199"/>
            <a:ext cx="4820839" cy="5666600"/>
          </a:xfrm>
          <a:prstGeom prst="rect">
            <a:avLst/>
          </a:prstGeom>
        </p:spPr>
      </p:pic>
      <p:sp>
        <p:nvSpPr>
          <p:cNvPr id="7" name="Rettangolo 6"/>
          <p:cNvSpPr/>
          <p:nvPr/>
        </p:nvSpPr>
        <p:spPr>
          <a:xfrm>
            <a:off x="7187014" y="4435268"/>
            <a:ext cx="4936620" cy="16045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 name="Immagine 4" descr="Immagine che contiene calzature, sport, Danza, vestiti&#10;&#10;Il contenuto generato dall&amp;#39;IA potrebbe non essere corretto.">
            <a:extLst>
              <a:ext uri="{FF2B5EF4-FFF2-40B4-BE49-F238E27FC236}">
                <a16:creationId xmlns:a16="http://schemas.microsoft.com/office/drawing/2014/main" id="{8C6E464A-8188-BF18-E0A1-F35F6B1FBEB1}"/>
              </a:ext>
            </a:extLst>
          </p:cNvPr>
          <p:cNvPicPr>
            <a:picLocks noChangeAspect="1"/>
          </p:cNvPicPr>
          <p:nvPr/>
        </p:nvPicPr>
        <p:blipFill>
          <a:blip r:embed="rId6"/>
          <a:stretch>
            <a:fillRect/>
          </a:stretch>
        </p:blipFill>
        <p:spPr>
          <a:xfrm>
            <a:off x="1800225" y="3957638"/>
            <a:ext cx="4105275" cy="2190750"/>
          </a:xfrm>
          <a:prstGeom prst="rect">
            <a:avLst/>
          </a:prstGeom>
        </p:spPr>
      </p:pic>
      <p:cxnSp>
        <p:nvCxnSpPr>
          <p:cNvPr id="9" name="Connettore diritto 8">
            <a:extLst>
              <a:ext uri="{FF2B5EF4-FFF2-40B4-BE49-F238E27FC236}">
                <a16:creationId xmlns:a16="http://schemas.microsoft.com/office/drawing/2014/main" id="{12441231-DDBC-434A-890E-191938D9128E}"/>
              </a:ext>
            </a:extLst>
          </p:cNvPr>
          <p:cNvCxnSpPr/>
          <p:nvPr/>
        </p:nvCxnSpPr>
        <p:spPr>
          <a:xfrm>
            <a:off x="4172505" y="710214"/>
            <a:ext cx="3014509"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 name="Connettore diritto 10">
            <a:extLst>
              <a:ext uri="{FF2B5EF4-FFF2-40B4-BE49-F238E27FC236}">
                <a16:creationId xmlns:a16="http://schemas.microsoft.com/office/drawing/2014/main" id="{B90D2096-DC66-40AA-A3C9-483B5ECE5D2F}"/>
              </a:ext>
            </a:extLst>
          </p:cNvPr>
          <p:cNvCxnSpPr>
            <a:cxnSpLocks/>
          </p:cNvCxnSpPr>
          <p:nvPr/>
        </p:nvCxnSpPr>
        <p:spPr>
          <a:xfrm>
            <a:off x="3659077" y="933638"/>
            <a:ext cx="2608558"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10" name="Gruppo 9"/>
          <p:cNvGrpSpPr/>
          <p:nvPr/>
        </p:nvGrpSpPr>
        <p:grpSpPr>
          <a:xfrm>
            <a:off x="3659077" y="1831496"/>
            <a:ext cx="3527937" cy="211584"/>
            <a:chOff x="3659077" y="1831496"/>
            <a:chExt cx="3527937" cy="211584"/>
          </a:xfrm>
        </p:grpSpPr>
        <p:cxnSp>
          <p:nvCxnSpPr>
            <p:cNvPr id="15" name="Connettore diritto 14">
              <a:extLst>
                <a:ext uri="{FF2B5EF4-FFF2-40B4-BE49-F238E27FC236}">
                  <a16:creationId xmlns:a16="http://schemas.microsoft.com/office/drawing/2014/main" id="{683F41F4-3E33-41F8-81FA-B620BA1AAA17}"/>
                </a:ext>
              </a:extLst>
            </p:cNvPr>
            <p:cNvCxnSpPr>
              <a:cxnSpLocks/>
            </p:cNvCxnSpPr>
            <p:nvPr/>
          </p:nvCxnSpPr>
          <p:spPr>
            <a:xfrm>
              <a:off x="3659077" y="2043080"/>
              <a:ext cx="89583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7" name="Connettore diritto 16">
              <a:extLst>
                <a:ext uri="{FF2B5EF4-FFF2-40B4-BE49-F238E27FC236}">
                  <a16:creationId xmlns:a16="http://schemas.microsoft.com/office/drawing/2014/main" id="{CC073A03-EF17-455F-9EF7-B34301BBD33E}"/>
                </a:ext>
              </a:extLst>
            </p:cNvPr>
            <p:cNvCxnSpPr>
              <a:cxnSpLocks/>
            </p:cNvCxnSpPr>
            <p:nvPr/>
          </p:nvCxnSpPr>
          <p:spPr>
            <a:xfrm>
              <a:off x="6172937" y="1831496"/>
              <a:ext cx="1014077"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8" name="Gruppo 7"/>
          <p:cNvGrpSpPr/>
          <p:nvPr/>
        </p:nvGrpSpPr>
        <p:grpSpPr>
          <a:xfrm>
            <a:off x="3792243" y="1376039"/>
            <a:ext cx="3194483" cy="1111189"/>
            <a:chOff x="3792243" y="1376039"/>
            <a:chExt cx="3194483" cy="1111189"/>
          </a:xfrm>
        </p:grpSpPr>
        <p:cxnSp>
          <p:nvCxnSpPr>
            <p:cNvPr id="14" name="Connettore diritto 13">
              <a:extLst>
                <a:ext uri="{FF2B5EF4-FFF2-40B4-BE49-F238E27FC236}">
                  <a16:creationId xmlns:a16="http://schemas.microsoft.com/office/drawing/2014/main" id="{3AB55634-BDD2-4E28-9754-72320D6D125A}"/>
                </a:ext>
              </a:extLst>
            </p:cNvPr>
            <p:cNvCxnSpPr/>
            <p:nvPr/>
          </p:nvCxnSpPr>
          <p:spPr>
            <a:xfrm>
              <a:off x="4456590" y="1376039"/>
              <a:ext cx="253013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Connettore diritto 18">
              <a:extLst>
                <a:ext uri="{FF2B5EF4-FFF2-40B4-BE49-F238E27FC236}">
                  <a16:creationId xmlns:a16="http://schemas.microsoft.com/office/drawing/2014/main" id="{B967652E-F665-404D-8687-8DD64F4A25E6}"/>
                </a:ext>
              </a:extLst>
            </p:cNvPr>
            <p:cNvCxnSpPr>
              <a:cxnSpLocks/>
            </p:cNvCxnSpPr>
            <p:nvPr/>
          </p:nvCxnSpPr>
          <p:spPr>
            <a:xfrm>
              <a:off x="3792243" y="2487228"/>
              <a:ext cx="127690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89792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F1CCB64-8231-435F-87C9-78C908E39380}"/>
              </a:ext>
            </a:extLst>
          </p:cNvPr>
          <p:cNvSpPr>
            <a:spLocks noGrp="1"/>
          </p:cNvSpPr>
          <p:nvPr>
            <p:ph type="ctrTitle"/>
          </p:nvPr>
        </p:nvSpPr>
        <p:spPr>
          <a:xfrm>
            <a:off x="9760967" y="5840082"/>
            <a:ext cx="2316013" cy="823267"/>
          </a:xfrm>
        </p:spPr>
        <p:txBody>
          <a:bodyPr>
            <a:normAutofit fontScale="90000"/>
          </a:bodyPr>
          <a:lstStyle/>
          <a:p>
            <a:r>
              <a:rPr lang="it-IT" dirty="0"/>
              <a:t>Grazie</a:t>
            </a:r>
          </a:p>
        </p:txBody>
      </p:sp>
      <p:sp>
        <p:nvSpPr>
          <p:cNvPr id="5" name="Rettangolo 4"/>
          <p:cNvSpPr/>
          <p:nvPr/>
        </p:nvSpPr>
        <p:spPr>
          <a:xfrm>
            <a:off x="5333401" y="4190183"/>
            <a:ext cx="5613521" cy="584775"/>
          </a:xfrm>
          <a:prstGeom prst="rect">
            <a:avLst/>
          </a:prstGeom>
          <a:solidFill>
            <a:schemeClr val="bg2">
              <a:lumMod val="75000"/>
            </a:schemeClr>
          </a:solidFill>
        </p:spPr>
        <p:txBody>
          <a:bodyPr wrap="square">
            <a:spAutoFit/>
          </a:bodyPr>
          <a:lstStyle/>
          <a:p>
            <a:pPr algn="just"/>
            <a:r>
              <a:rPr lang="en-US" sz="1600" i="1" dirty="0"/>
              <a:t>Sir Astley </a:t>
            </a:r>
            <a:r>
              <a:rPr lang="en-US" sz="1600" i="1" dirty="0" err="1"/>
              <a:t>Paston</a:t>
            </a:r>
            <a:r>
              <a:rPr lang="en-US" sz="1600" i="1" dirty="0"/>
              <a:t> Cooper,</a:t>
            </a:r>
            <a:r>
              <a:rPr lang="it-IT" sz="1600" dirty="0"/>
              <a:t> </a:t>
            </a:r>
            <a:r>
              <a:rPr lang="it-IT" sz="1600" dirty="0" err="1"/>
              <a:t>British</a:t>
            </a:r>
            <a:r>
              <a:rPr lang="it-IT" sz="1600" dirty="0"/>
              <a:t> </a:t>
            </a:r>
            <a:r>
              <a:rPr lang="it-IT" sz="1600" dirty="0" err="1"/>
              <a:t>surgeon</a:t>
            </a:r>
            <a:r>
              <a:rPr lang="it-IT" sz="1600" dirty="0"/>
              <a:t> and </a:t>
            </a:r>
            <a:r>
              <a:rPr lang="it-IT" sz="1600" dirty="0" err="1"/>
              <a:t>anatomist</a:t>
            </a:r>
            <a:r>
              <a:rPr lang="it-IT" sz="1600" dirty="0"/>
              <a:t> </a:t>
            </a:r>
            <a:r>
              <a:rPr lang="en-US" sz="1600" i="1" dirty="0"/>
              <a:t> </a:t>
            </a:r>
          </a:p>
          <a:p>
            <a:pPr algn="just"/>
            <a:r>
              <a:rPr lang="en-US" sz="1600" i="1" dirty="0"/>
              <a:t>London, 1804</a:t>
            </a:r>
            <a:endParaRPr lang="it-IT" sz="1600" i="1" dirty="0"/>
          </a:p>
        </p:txBody>
      </p:sp>
      <p:grpSp>
        <p:nvGrpSpPr>
          <p:cNvPr id="6" name="Gruppo 5"/>
          <p:cNvGrpSpPr/>
          <p:nvPr/>
        </p:nvGrpSpPr>
        <p:grpSpPr>
          <a:xfrm>
            <a:off x="5307520" y="358365"/>
            <a:ext cx="6510668" cy="3831818"/>
            <a:chOff x="5333400" y="979467"/>
            <a:chExt cx="6510668" cy="3831818"/>
          </a:xfrm>
        </p:grpSpPr>
        <p:sp>
          <p:nvSpPr>
            <p:cNvPr id="2" name="Rettangolo 1"/>
            <p:cNvSpPr/>
            <p:nvPr/>
          </p:nvSpPr>
          <p:spPr>
            <a:xfrm>
              <a:off x="8497018" y="979467"/>
              <a:ext cx="3347050" cy="3831818"/>
            </a:xfrm>
            <a:prstGeom prst="rect">
              <a:avLst/>
            </a:prstGeom>
            <a:solidFill>
              <a:srgbClr val="FFC000"/>
            </a:solidFill>
          </p:spPr>
          <p:txBody>
            <a:bodyPr wrap="square">
              <a:spAutoFit/>
            </a:bodyPr>
            <a:lstStyle/>
            <a:p>
              <a:pPr algn="just">
                <a:lnSpc>
                  <a:spcPct val="150000"/>
                </a:lnSpc>
              </a:pPr>
              <a:r>
                <a:rPr lang="en-US" b="1" i="1" dirty="0">
                  <a:solidFill>
                    <a:schemeClr val="accent4">
                      <a:lumMod val="50000"/>
                    </a:schemeClr>
                  </a:solidFill>
                  <a:latin typeface="Bookman Old Style" panose="02050604050505020204" pitchFamily="18" charset="0"/>
                </a:rPr>
                <a:t>No disease of the human body, belonging to the province of the surgeon, requires in its treatment, a better combination       of accurate anatomical knowledge with surgical skill than hernia in all its varieties. </a:t>
              </a:r>
              <a:endParaRPr lang="it-IT" b="1" i="1" dirty="0">
                <a:solidFill>
                  <a:schemeClr val="accent4">
                    <a:lumMod val="50000"/>
                  </a:schemeClr>
                </a:solidFill>
                <a:latin typeface="Bookman Old Style" panose="02050604050505020204" pitchFamily="18" charset="0"/>
              </a:endParaRPr>
            </a:p>
          </p:txBody>
        </p:sp>
        <p:pic>
          <p:nvPicPr>
            <p:cNvPr id="2050" name="Picture 2" descr="Sir Astley Paston Cooper - Thomas Lawrence - WikiArt.or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3400" y="979467"/>
              <a:ext cx="3135704" cy="383181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45545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94324" y="86265"/>
            <a:ext cx="4908997" cy="1603023"/>
          </a:xfrm>
          <a:prstGeom prst="rect">
            <a:avLst/>
          </a:prstGeom>
        </p:spPr>
      </p:pic>
      <p:pic>
        <p:nvPicPr>
          <p:cNvPr id="3" name="Immagine 2"/>
          <p:cNvPicPr>
            <a:picLocks noChangeAspect="1"/>
          </p:cNvPicPr>
          <p:nvPr/>
        </p:nvPicPr>
        <p:blipFill>
          <a:blip r:embed="rId3"/>
          <a:stretch>
            <a:fillRect/>
          </a:stretch>
        </p:blipFill>
        <p:spPr>
          <a:xfrm>
            <a:off x="6543331" y="588447"/>
            <a:ext cx="5471634" cy="5387807"/>
          </a:xfrm>
          <a:prstGeom prst="rect">
            <a:avLst/>
          </a:prstGeom>
        </p:spPr>
      </p:pic>
      <p:pic>
        <p:nvPicPr>
          <p:cNvPr id="4" name="Immagine 3"/>
          <p:cNvPicPr>
            <a:picLocks noChangeAspect="1"/>
          </p:cNvPicPr>
          <p:nvPr/>
        </p:nvPicPr>
        <p:blipFill>
          <a:blip r:embed="rId4"/>
          <a:stretch>
            <a:fillRect/>
          </a:stretch>
        </p:blipFill>
        <p:spPr>
          <a:xfrm>
            <a:off x="568624" y="1794291"/>
            <a:ext cx="4969533" cy="4259600"/>
          </a:xfrm>
          <a:prstGeom prst="rect">
            <a:avLst/>
          </a:prstGeom>
        </p:spPr>
      </p:pic>
      <p:cxnSp>
        <p:nvCxnSpPr>
          <p:cNvPr id="6" name="Connettore 1 5"/>
          <p:cNvCxnSpPr/>
          <p:nvPr/>
        </p:nvCxnSpPr>
        <p:spPr>
          <a:xfrm flipV="1">
            <a:off x="897147" y="2044460"/>
            <a:ext cx="4520242" cy="8627"/>
          </a:xfrm>
          <a:prstGeom prst="line">
            <a:avLst/>
          </a:prstGeom>
          <a:ln w="28575">
            <a:solidFill>
              <a:srgbClr val="2E3D92"/>
            </a:solidFill>
          </a:ln>
        </p:spPr>
        <p:style>
          <a:lnRef idx="1">
            <a:schemeClr val="accent1"/>
          </a:lnRef>
          <a:fillRef idx="0">
            <a:schemeClr val="accent1"/>
          </a:fillRef>
          <a:effectRef idx="0">
            <a:schemeClr val="accent1"/>
          </a:effectRef>
          <a:fontRef idx="minor">
            <a:schemeClr val="tx1"/>
          </a:fontRef>
        </p:style>
      </p:cxnSp>
      <p:cxnSp>
        <p:nvCxnSpPr>
          <p:cNvPr id="7" name="Connettore 1 6"/>
          <p:cNvCxnSpPr/>
          <p:nvPr/>
        </p:nvCxnSpPr>
        <p:spPr>
          <a:xfrm flipV="1">
            <a:off x="669985" y="2303256"/>
            <a:ext cx="4247072" cy="1"/>
          </a:xfrm>
          <a:prstGeom prst="line">
            <a:avLst/>
          </a:prstGeom>
          <a:ln w="28575">
            <a:solidFill>
              <a:srgbClr val="2E3D9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11678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53397" y="2427970"/>
            <a:ext cx="7697390" cy="3693272"/>
          </a:xfrm>
          <a:prstGeom prst="rect">
            <a:avLst/>
          </a:prstGeom>
        </p:spPr>
      </p:pic>
      <p:pic>
        <p:nvPicPr>
          <p:cNvPr id="3" name="Immagine 2"/>
          <p:cNvPicPr>
            <a:picLocks noChangeAspect="1"/>
          </p:cNvPicPr>
          <p:nvPr/>
        </p:nvPicPr>
        <p:blipFill>
          <a:blip r:embed="rId3"/>
          <a:stretch>
            <a:fillRect/>
          </a:stretch>
        </p:blipFill>
        <p:spPr>
          <a:xfrm>
            <a:off x="205153" y="181154"/>
            <a:ext cx="6433429" cy="2069260"/>
          </a:xfrm>
          <a:prstGeom prst="rect">
            <a:avLst/>
          </a:prstGeom>
        </p:spPr>
      </p:pic>
      <p:grpSp>
        <p:nvGrpSpPr>
          <p:cNvPr id="6" name="Gruppo 5"/>
          <p:cNvGrpSpPr/>
          <p:nvPr/>
        </p:nvGrpSpPr>
        <p:grpSpPr>
          <a:xfrm>
            <a:off x="7246189" y="690113"/>
            <a:ext cx="4782585" cy="4934244"/>
            <a:chOff x="6408750" y="197784"/>
            <a:chExt cx="5654530" cy="5521464"/>
          </a:xfrm>
        </p:grpSpPr>
        <p:pic>
          <p:nvPicPr>
            <p:cNvPr id="4" name="Immagine 3"/>
            <p:cNvPicPr>
              <a:picLocks noChangeAspect="1"/>
            </p:cNvPicPr>
            <p:nvPr/>
          </p:nvPicPr>
          <p:blipFill>
            <a:blip r:embed="rId4"/>
            <a:stretch>
              <a:fillRect/>
            </a:stretch>
          </p:blipFill>
          <p:spPr>
            <a:xfrm>
              <a:off x="6408750" y="197784"/>
              <a:ext cx="5654530" cy="4435224"/>
            </a:xfrm>
            <a:prstGeom prst="rect">
              <a:avLst/>
            </a:prstGeom>
          </p:spPr>
        </p:pic>
        <p:pic>
          <p:nvPicPr>
            <p:cNvPr id="5" name="Immagine 4"/>
            <p:cNvPicPr>
              <a:picLocks noChangeAspect="1"/>
            </p:cNvPicPr>
            <p:nvPr/>
          </p:nvPicPr>
          <p:blipFill>
            <a:blip r:embed="rId5"/>
            <a:stretch>
              <a:fillRect/>
            </a:stretch>
          </p:blipFill>
          <p:spPr>
            <a:xfrm>
              <a:off x="6497182" y="4545666"/>
              <a:ext cx="5540220" cy="1173582"/>
            </a:xfrm>
            <a:prstGeom prst="rect">
              <a:avLst/>
            </a:prstGeom>
          </p:spPr>
        </p:pic>
      </p:grpSp>
      <p:sp>
        <p:nvSpPr>
          <p:cNvPr id="7" name="Rettangolo 6"/>
          <p:cNvSpPr/>
          <p:nvPr/>
        </p:nvSpPr>
        <p:spPr>
          <a:xfrm>
            <a:off x="480187" y="4566077"/>
            <a:ext cx="6803400" cy="4313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p:cNvSpPr/>
          <p:nvPr/>
        </p:nvSpPr>
        <p:spPr>
          <a:xfrm>
            <a:off x="517585" y="3589319"/>
            <a:ext cx="6803400" cy="2156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0" name="Gruppo 19"/>
          <p:cNvGrpSpPr/>
          <p:nvPr/>
        </p:nvGrpSpPr>
        <p:grpSpPr>
          <a:xfrm>
            <a:off x="7454483" y="3847381"/>
            <a:ext cx="4360837" cy="1252591"/>
            <a:chOff x="7454483" y="3847381"/>
            <a:chExt cx="4360837" cy="1252591"/>
          </a:xfrm>
        </p:grpSpPr>
        <p:cxnSp>
          <p:nvCxnSpPr>
            <p:cNvPr id="10" name="Connettore 1 9"/>
            <p:cNvCxnSpPr/>
            <p:nvPr/>
          </p:nvCxnSpPr>
          <p:spPr>
            <a:xfrm>
              <a:off x="9663936" y="3847381"/>
              <a:ext cx="2145626" cy="1725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Connettore 1 10"/>
            <p:cNvCxnSpPr/>
            <p:nvPr/>
          </p:nvCxnSpPr>
          <p:spPr>
            <a:xfrm>
              <a:off x="7491855" y="4097050"/>
              <a:ext cx="431770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Connettore 1 12"/>
            <p:cNvCxnSpPr/>
            <p:nvPr/>
          </p:nvCxnSpPr>
          <p:spPr>
            <a:xfrm>
              <a:off x="7454483" y="4327084"/>
              <a:ext cx="431770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Connettore 1 13"/>
            <p:cNvCxnSpPr/>
            <p:nvPr/>
          </p:nvCxnSpPr>
          <p:spPr>
            <a:xfrm>
              <a:off x="7463103" y="4594503"/>
              <a:ext cx="431770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Connettore 1 14"/>
            <p:cNvCxnSpPr/>
            <p:nvPr/>
          </p:nvCxnSpPr>
          <p:spPr>
            <a:xfrm>
              <a:off x="7497613" y="4861923"/>
              <a:ext cx="431770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Connettore 1 15"/>
            <p:cNvCxnSpPr/>
            <p:nvPr/>
          </p:nvCxnSpPr>
          <p:spPr>
            <a:xfrm>
              <a:off x="7480361" y="5086211"/>
              <a:ext cx="913141" cy="1376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7" name="Gruppo 26"/>
          <p:cNvGrpSpPr/>
          <p:nvPr/>
        </p:nvGrpSpPr>
        <p:grpSpPr>
          <a:xfrm>
            <a:off x="7471735" y="5086211"/>
            <a:ext cx="4432718" cy="503642"/>
            <a:chOff x="7471735" y="5086211"/>
            <a:chExt cx="4432718" cy="503642"/>
          </a:xfrm>
        </p:grpSpPr>
        <p:cxnSp>
          <p:nvCxnSpPr>
            <p:cNvPr id="22" name="Connettore 1 21"/>
            <p:cNvCxnSpPr/>
            <p:nvPr/>
          </p:nvCxnSpPr>
          <p:spPr>
            <a:xfrm>
              <a:off x="9230264" y="5086211"/>
              <a:ext cx="267418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 name="Connettore 1 22"/>
            <p:cNvCxnSpPr/>
            <p:nvPr/>
          </p:nvCxnSpPr>
          <p:spPr>
            <a:xfrm>
              <a:off x="7471735" y="5589853"/>
              <a:ext cx="267418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 name="Connettore 1 23"/>
            <p:cNvCxnSpPr/>
            <p:nvPr/>
          </p:nvCxnSpPr>
          <p:spPr>
            <a:xfrm flipV="1">
              <a:off x="7491855" y="5341156"/>
              <a:ext cx="4412598" cy="9599"/>
            </a:xfrm>
            <a:prstGeom prst="line">
              <a:avLst/>
            </a:prstGeom>
            <a:ln w="285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33109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po 12">
            <a:extLst>
              <a:ext uri="{FF2B5EF4-FFF2-40B4-BE49-F238E27FC236}">
                <a16:creationId xmlns:a16="http://schemas.microsoft.com/office/drawing/2014/main" id="{4847D823-C465-B98B-3F7E-61DD4E0231E0}"/>
              </a:ext>
            </a:extLst>
          </p:cNvPr>
          <p:cNvGrpSpPr/>
          <p:nvPr/>
        </p:nvGrpSpPr>
        <p:grpSpPr>
          <a:xfrm>
            <a:off x="4819906" y="1722268"/>
            <a:ext cx="6864502" cy="3915746"/>
            <a:chOff x="5205821" y="1722268"/>
            <a:chExt cx="6864502" cy="3915746"/>
          </a:xfrm>
        </p:grpSpPr>
        <p:grpSp>
          <p:nvGrpSpPr>
            <p:cNvPr id="10" name="Gruppo 9">
              <a:extLst>
                <a:ext uri="{FF2B5EF4-FFF2-40B4-BE49-F238E27FC236}">
                  <a16:creationId xmlns:a16="http://schemas.microsoft.com/office/drawing/2014/main" id="{00B3B908-4D4A-9B05-8282-12867566A9F2}"/>
                </a:ext>
              </a:extLst>
            </p:cNvPr>
            <p:cNvGrpSpPr/>
            <p:nvPr/>
          </p:nvGrpSpPr>
          <p:grpSpPr>
            <a:xfrm>
              <a:off x="5210431" y="1722268"/>
              <a:ext cx="6859892" cy="3915746"/>
              <a:chOff x="4829431" y="1731793"/>
              <a:chExt cx="6859892" cy="3915746"/>
            </a:xfrm>
          </p:grpSpPr>
          <p:pic>
            <p:nvPicPr>
              <p:cNvPr id="1028" name="Picture 4" descr="Incrocio a tre vie - Foto stock royalty-free di Affari">
                <a:extLst>
                  <a:ext uri="{FF2B5EF4-FFF2-40B4-BE49-F238E27FC236}">
                    <a16:creationId xmlns:a16="http://schemas.microsoft.com/office/drawing/2014/main" id="{6CAEA973-445F-4447-8F35-4A2DA54D26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9431" y="1731793"/>
                <a:ext cx="6854229" cy="3915746"/>
              </a:xfrm>
              <a:prstGeom prst="rect">
                <a:avLst/>
              </a:prstGeom>
              <a:noFill/>
              <a:extLst>
                <a:ext uri="{909E8E84-426E-40DD-AFC4-6F175D3DCCD1}">
                  <a14:hiddenFill xmlns:a14="http://schemas.microsoft.com/office/drawing/2010/main">
                    <a:solidFill>
                      <a:srgbClr val="FFFFFF"/>
                    </a:solidFill>
                  </a14:hiddenFill>
                </a:ext>
              </a:extLst>
            </p:spPr>
          </p:pic>
          <p:sp>
            <p:nvSpPr>
              <p:cNvPr id="5" name="Rettangolo 4">
                <a:extLst>
                  <a:ext uri="{FF2B5EF4-FFF2-40B4-BE49-F238E27FC236}">
                    <a16:creationId xmlns:a16="http://schemas.microsoft.com/office/drawing/2014/main" id="{FA65857D-781D-4514-95B9-666382A83FF5}"/>
                  </a:ext>
                </a:extLst>
              </p:cNvPr>
              <p:cNvSpPr/>
              <p:nvPr/>
            </p:nvSpPr>
            <p:spPr>
              <a:xfrm>
                <a:off x="8962748" y="4066620"/>
                <a:ext cx="2726575" cy="6023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a:extLst>
                  <a:ext uri="{FF2B5EF4-FFF2-40B4-BE49-F238E27FC236}">
                    <a16:creationId xmlns:a16="http://schemas.microsoft.com/office/drawing/2014/main" id="{CEE42119-91D8-4B08-B5BB-E24BFE67BB6A}"/>
                  </a:ext>
                </a:extLst>
              </p:cNvPr>
              <p:cNvSpPr txBox="1"/>
              <p:nvPr/>
            </p:nvSpPr>
            <p:spPr>
              <a:xfrm>
                <a:off x="9385671" y="4138757"/>
                <a:ext cx="2146421" cy="461665"/>
              </a:xfrm>
              <a:prstGeom prst="rect">
                <a:avLst/>
              </a:prstGeom>
              <a:noFill/>
            </p:spPr>
            <p:txBody>
              <a:bodyPr wrap="square" lIns="91440" tIns="45720" rIns="91440" bIns="45720" rtlCol="0" anchor="t">
                <a:spAutoFit/>
              </a:bodyPr>
              <a:lstStyle/>
              <a:p>
                <a:r>
                  <a:rPr lang="it-IT" sz="2400" b="1" dirty="0">
                    <a:solidFill>
                      <a:schemeClr val="bg1"/>
                    </a:solidFill>
                  </a:rPr>
                  <a:t>Obese </a:t>
                </a:r>
                <a:r>
                  <a:rPr lang="it-IT" sz="2400" b="1" dirty="0" err="1">
                    <a:solidFill>
                      <a:schemeClr val="bg1"/>
                    </a:solidFill>
                  </a:rPr>
                  <a:t>Patient</a:t>
                </a:r>
              </a:p>
            </p:txBody>
          </p:sp>
          <p:pic>
            <p:nvPicPr>
              <p:cNvPr id="1032" name="Picture 8">
                <a:extLst>
                  <a:ext uri="{FF2B5EF4-FFF2-40B4-BE49-F238E27FC236}">
                    <a16:creationId xmlns:a16="http://schemas.microsoft.com/office/drawing/2014/main" id="{1EAAF8FB-D233-4102-8B7E-A0357841BF5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7806342" y="4881310"/>
                <a:ext cx="889448" cy="634005"/>
              </a:xfrm>
              <a:prstGeom prst="rect">
                <a:avLst/>
              </a:prstGeom>
              <a:noFill/>
              <a:extLst>
                <a:ext uri="{909E8E84-426E-40DD-AFC4-6F175D3DCCD1}">
                  <a14:hiddenFill xmlns:a14="http://schemas.microsoft.com/office/drawing/2010/main">
                    <a:solidFill>
                      <a:srgbClr val="FFFFFF"/>
                    </a:solidFill>
                  </a14:hiddenFill>
                </a:ext>
              </a:extLst>
            </p:spPr>
          </p:pic>
          <p:sp>
            <p:nvSpPr>
              <p:cNvPr id="14" name="CasellaDiTesto 13">
                <a:extLst>
                  <a:ext uri="{FF2B5EF4-FFF2-40B4-BE49-F238E27FC236}">
                    <a16:creationId xmlns:a16="http://schemas.microsoft.com/office/drawing/2014/main" id="{97EBB6E8-CC3A-488A-BA87-3143CEF9CE0A}"/>
                  </a:ext>
                </a:extLst>
              </p:cNvPr>
              <p:cNvSpPr txBox="1"/>
              <p:nvPr/>
            </p:nvSpPr>
            <p:spPr>
              <a:xfrm>
                <a:off x="7140676" y="4279150"/>
                <a:ext cx="2227158" cy="276999"/>
              </a:xfrm>
              <a:prstGeom prst="rect">
                <a:avLst/>
              </a:prstGeom>
              <a:noFill/>
            </p:spPr>
            <p:txBody>
              <a:bodyPr wrap="square" lIns="91440" tIns="45720" rIns="91440" bIns="45720" rtlCol="0" anchor="t">
                <a:spAutoFit/>
              </a:bodyPr>
              <a:lstStyle/>
              <a:p>
                <a:r>
                  <a:rPr lang="it-IT" sz="1200" b="1" dirty="0">
                    <a:solidFill>
                      <a:srgbClr val="FFFF00"/>
                    </a:solidFill>
                    <a:effectLst>
                      <a:outerShdw blurRad="38100" dist="38100" dir="2700000" algn="tl">
                        <a:srgbClr val="000000">
                          <a:alpha val="43137"/>
                        </a:srgbClr>
                      </a:outerShdw>
                    </a:effectLst>
                  </a:rPr>
                  <a:t>PREOPERATIVE OPTIMIZATION?</a:t>
                </a:r>
                <a:endParaRPr lang="it-IT" sz="1200" b="1" dirty="0">
                  <a:solidFill>
                    <a:srgbClr val="FFFF00"/>
                  </a:solidFill>
                  <a:effectLst>
                    <a:outerShdw blurRad="38100" dist="38100" dir="2700000" algn="tl">
                      <a:srgbClr val="000000">
                        <a:alpha val="43137"/>
                      </a:srgbClr>
                    </a:outerShdw>
                  </a:effectLst>
                  <a:ea typeface="Calibri" panose="020F0502020204030204"/>
                  <a:cs typeface="Calibri" panose="020F0502020204030204"/>
                </a:endParaRPr>
              </a:p>
            </p:txBody>
          </p:sp>
          <p:sp>
            <p:nvSpPr>
              <p:cNvPr id="3" name="CasellaDiTesto 2">
                <a:extLst>
                  <a:ext uri="{FF2B5EF4-FFF2-40B4-BE49-F238E27FC236}">
                    <a16:creationId xmlns:a16="http://schemas.microsoft.com/office/drawing/2014/main" id="{AF0CA3F0-7E25-D85D-2ED0-BF8ADBFA43EF}"/>
                  </a:ext>
                </a:extLst>
              </p:cNvPr>
              <p:cNvSpPr txBox="1"/>
              <p:nvPr/>
            </p:nvSpPr>
            <p:spPr>
              <a:xfrm>
                <a:off x="6859608" y="2201417"/>
                <a:ext cx="121430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it-IT" b="1" dirty="0">
                    <a:solidFill>
                      <a:srgbClr val="FF0000"/>
                    </a:solidFill>
                    <a:ea typeface="Calibri"/>
                    <a:cs typeface="Calibri"/>
                  </a:rPr>
                  <a:t>OPEN</a:t>
                </a:r>
              </a:p>
            </p:txBody>
          </p:sp>
          <p:sp>
            <p:nvSpPr>
              <p:cNvPr id="4" name="CasellaDiTesto 3">
                <a:extLst>
                  <a:ext uri="{FF2B5EF4-FFF2-40B4-BE49-F238E27FC236}">
                    <a16:creationId xmlns:a16="http://schemas.microsoft.com/office/drawing/2014/main" id="{EA14A260-B645-D2A9-F2B9-270E9FBFE46F}"/>
                  </a:ext>
                </a:extLst>
              </p:cNvPr>
              <p:cNvSpPr txBox="1"/>
              <p:nvPr/>
            </p:nvSpPr>
            <p:spPr>
              <a:xfrm>
                <a:off x="7752225" y="2196755"/>
                <a:ext cx="121450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it-IT" b="1" dirty="0">
                    <a:solidFill>
                      <a:srgbClr val="FF0000"/>
                    </a:solidFill>
                    <a:ea typeface="Calibri"/>
                    <a:cs typeface="Calibri"/>
                  </a:rPr>
                  <a:t>LAPARO</a:t>
                </a:r>
                <a:endParaRPr lang="it-IT" b="1" dirty="0">
                  <a:solidFill>
                    <a:srgbClr val="FF0000"/>
                  </a:solidFill>
                </a:endParaRPr>
              </a:p>
            </p:txBody>
          </p:sp>
          <p:sp>
            <p:nvSpPr>
              <p:cNvPr id="7" name="CasellaDiTesto 6">
                <a:extLst>
                  <a:ext uri="{FF2B5EF4-FFF2-40B4-BE49-F238E27FC236}">
                    <a16:creationId xmlns:a16="http://schemas.microsoft.com/office/drawing/2014/main" id="{459F54AD-96F4-E0EE-8123-E02FBE7A5321}"/>
                  </a:ext>
                </a:extLst>
              </p:cNvPr>
              <p:cNvSpPr txBox="1"/>
              <p:nvPr/>
            </p:nvSpPr>
            <p:spPr>
              <a:xfrm>
                <a:off x="8737918" y="2191506"/>
                <a:ext cx="12973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it-IT" b="1" dirty="0">
                    <a:solidFill>
                      <a:srgbClr val="FF0000"/>
                    </a:solidFill>
                    <a:ea typeface="Calibri"/>
                    <a:cs typeface="Calibri"/>
                  </a:rPr>
                  <a:t>ROBOTIC</a:t>
                </a:r>
                <a:endParaRPr lang="it-IT" dirty="0">
                  <a:solidFill>
                    <a:srgbClr val="FF0000"/>
                  </a:solidFill>
                  <a:ea typeface="Calibri" panose="020F0502020204030204"/>
                  <a:cs typeface="Calibri" panose="020F0502020204030204"/>
                </a:endParaRPr>
              </a:p>
            </p:txBody>
          </p:sp>
          <p:pic>
            <p:nvPicPr>
              <p:cNvPr id="9" name="Immagine 8" descr="Immagine che contiene quadrato, schermata, testo, Carattere&#10;&#10;Il contenuto generato dall&amp;#39;IA potrebbe non essere corretto.">
                <a:extLst>
                  <a:ext uri="{FF2B5EF4-FFF2-40B4-BE49-F238E27FC236}">
                    <a16:creationId xmlns:a16="http://schemas.microsoft.com/office/drawing/2014/main" id="{DAA0DF27-8BB9-8E79-2F62-C27CB6F86E87}"/>
                  </a:ext>
                </a:extLst>
              </p:cNvPr>
              <p:cNvPicPr>
                <a:picLocks noChangeAspect="1"/>
              </p:cNvPicPr>
              <p:nvPr/>
            </p:nvPicPr>
            <p:blipFill>
              <a:blip r:embed="rId4"/>
              <a:stretch>
                <a:fillRect/>
              </a:stretch>
            </p:blipFill>
            <p:spPr>
              <a:xfrm>
                <a:off x="7286625" y="4486275"/>
                <a:ext cx="1933575" cy="266700"/>
              </a:xfrm>
              <a:prstGeom prst="rect">
                <a:avLst/>
              </a:prstGeom>
            </p:spPr>
          </p:pic>
        </p:grpSp>
        <p:sp>
          <p:nvSpPr>
            <p:cNvPr id="12" name="Rettangolo 11">
              <a:extLst>
                <a:ext uri="{FF2B5EF4-FFF2-40B4-BE49-F238E27FC236}">
                  <a16:creationId xmlns:a16="http://schemas.microsoft.com/office/drawing/2014/main" id="{7F9606F7-E487-560B-6307-3958B0255274}"/>
                </a:ext>
              </a:extLst>
            </p:cNvPr>
            <p:cNvSpPr/>
            <p:nvPr/>
          </p:nvSpPr>
          <p:spPr>
            <a:xfrm>
              <a:off x="5205821" y="5406858"/>
              <a:ext cx="592532" cy="201037"/>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1026" name="Picture 2" descr="Che Pensa&quot; Immagini - Sfoglia 108 foto, vettoriali e video ...">
            <a:extLst>
              <a:ext uri="{FF2B5EF4-FFF2-40B4-BE49-F238E27FC236}">
                <a16:creationId xmlns:a16="http://schemas.microsoft.com/office/drawing/2014/main" id="{92C7D697-7D52-4E15-84DA-5106063BEC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440" y="378438"/>
            <a:ext cx="3921942" cy="4851887"/>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62E6B76F-ECCD-4500-8944-93AAADBE5E2F}"/>
              </a:ext>
            </a:extLst>
          </p:cNvPr>
          <p:cNvSpPr txBox="1"/>
          <p:nvPr/>
        </p:nvSpPr>
        <p:spPr>
          <a:xfrm>
            <a:off x="2612409" y="995788"/>
            <a:ext cx="1581715" cy="923330"/>
          </a:xfrm>
          <a:prstGeom prst="rect">
            <a:avLst/>
          </a:prstGeom>
          <a:noFill/>
        </p:spPr>
        <p:txBody>
          <a:bodyPr wrap="none" lIns="91440" tIns="45720" rIns="91440" bIns="45720" rtlCol="0" anchor="t">
            <a:spAutoFit/>
          </a:bodyPr>
          <a:lstStyle/>
          <a:p>
            <a:r>
              <a:rPr lang="it-IT" b="1" dirty="0"/>
              <a:t>Open?</a:t>
            </a:r>
            <a:endParaRPr lang="it-IT" b="1" dirty="0">
              <a:ea typeface="Calibri"/>
              <a:cs typeface="Calibri"/>
            </a:endParaRPr>
          </a:p>
          <a:p>
            <a:r>
              <a:rPr lang="it-IT" b="1" dirty="0" err="1"/>
              <a:t>Laparoscopic</a:t>
            </a:r>
            <a:r>
              <a:rPr lang="it-IT" b="1" dirty="0"/>
              <a:t>? </a:t>
            </a:r>
            <a:endParaRPr lang="it-IT" b="1" dirty="0">
              <a:ea typeface="Calibri"/>
              <a:cs typeface="Calibri"/>
            </a:endParaRPr>
          </a:p>
          <a:p>
            <a:r>
              <a:rPr lang="it-IT" b="1" dirty="0" err="1"/>
              <a:t>Robotic</a:t>
            </a:r>
            <a:r>
              <a:rPr lang="it-IT" b="1" dirty="0"/>
              <a:t>?</a:t>
            </a:r>
            <a:endParaRPr lang="it-IT" b="1" dirty="0">
              <a:ea typeface="Calibri"/>
              <a:cs typeface="Calibri"/>
            </a:endParaRPr>
          </a:p>
        </p:txBody>
      </p:sp>
      <p:sp>
        <p:nvSpPr>
          <p:cNvPr id="8" name="Rettangolo 7">
            <a:extLst>
              <a:ext uri="{FF2B5EF4-FFF2-40B4-BE49-F238E27FC236}">
                <a16:creationId xmlns:a16="http://schemas.microsoft.com/office/drawing/2014/main" id="{DF0FAF88-61BF-4B0C-B611-202E0654BF0C}"/>
              </a:ext>
            </a:extLst>
          </p:cNvPr>
          <p:cNvSpPr/>
          <p:nvPr/>
        </p:nvSpPr>
        <p:spPr>
          <a:xfrm>
            <a:off x="4703382" y="5331125"/>
            <a:ext cx="830190" cy="3068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Ovale 14"/>
          <p:cNvSpPr/>
          <p:nvPr/>
        </p:nvSpPr>
        <p:spPr>
          <a:xfrm>
            <a:off x="7075145" y="3796841"/>
            <a:ext cx="2470610" cy="216401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133555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93990176-14E0-4D86-A9DC-B790066B59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1764" y="3088666"/>
            <a:ext cx="7093258" cy="2862727"/>
          </a:xfrm>
          <a:prstGeom prst="rect">
            <a:avLst/>
          </a:prstGeom>
        </p:spPr>
      </p:pic>
      <p:pic>
        <p:nvPicPr>
          <p:cNvPr id="7" name="Immagine 6">
            <a:extLst>
              <a:ext uri="{FF2B5EF4-FFF2-40B4-BE49-F238E27FC236}">
                <a16:creationId xmlns:a16="http://schemas.microsoft.com/office/drawing/2014/main" id="{5B79ACDA-8CA7-4733-819D-BC7B724AC0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9002" y="430862"/>
            <a:ext cx="8552154" cy="2456600"/>
          </a:xfrm>
          <a:prstGeom prst="rect">
            <a:avLst/>
          </a:prstGeom>
        </p:spPr>
      </p:pic>
      <p:grpSp>
        <p:nvGrpSpPr>
          <p:cNvPr id="8" name="Gruppo 7">
            <a:extLst>
              <a:ext uri="{FF2B5EF4-FFF2-40B4-BE49-F238E27FC236}">
                <a16:creationId xmlns:a16="http://schemas.microsoft.com/office/drawing/2014/main" id="{8ACB1197-2731-4AA2-B86D-BF6A98ABB175}"/>
              </a:ext>
            </a:extLst>
          </p:cNvPr>
          <p:cNvGrpSpPr/>
          <p:nvPr/>
        </p:nvGrpSpPr>
        <p:grpSpPr>
          <a:xfrm rot="20219465">
            <a:off x="2828229" y="1250061"/>
            <a:ext cx="6233700" cy="4122777"/>
            <a:chOff x="2979150" y="1367611"/>
            <a:chExt cx="6233700" cy="4122777"/>
          </a:xfrm>
        </p:grpSpPr>
        <p:pic>
          <p:nvPicPr>
            <p:cNvPr id="9" name="Immagine 8">
              <a:extLst>
                <a:ext uri="{FF2B5EF4-FFF2-40B4-BE49-F238E27FC236}">
                  <a16:creationId xmlns:a16="http://schemas.microsoft.com/office/drawing/2014/main" id="{022A1130-861D-4510-AF00-E19A1A4D573A}"/>
                </a:ext>
              </a:extLst>
            </p:cNvPr>
            <p:cNvPicPr>
              <a:picLocks noChangeAspect="1"/>
            </p:cNvPicPr>
            <p:nvPr/>
          </p:nvPicPr>
          <p:blipFill>
            <a:blip r:embed="rId4"/>
            <a:stretch>
              <a:fillRect/>
            </a:stretch>
          </p:blipFill>
          <p:spPr>
            <a:xfrm>
              <a:off x="2979150" y="1367611"/>
              <a:ext cx="6233700" cy="4122777"/>
            </a:xfrm>
            <a:prstGeom prst="rect">
              <a:avLst/>
            </a:prstGeom>
          </p:spPr>
        </p:pic>
        <p:sp>
          <p:nvSpPr>
            <p:cNvPr id="10" name="Rettangolo 9">
              <a:extLst>
                <a:ext uri="{FF2B5EF4-FFF2-40B4-BE49-F238E27FC236}">
                  <a16:creationId xmlns:a16="http://schemas.microsoft.com/office/drawing/2014/main" id="{41BF71F8-98DF-4C87-B571-971E22AD3771}"/>
                </a:ext>
              </a:extLst>
            </p:cNvPr>
            <p:cNvSpPr/>
            <p:nvPr/>
          </p:nvSpPr>
          <p:spPr>
            <a:xfrm>
              <a:off x="2979150" y="1664898"/>
              <a:ext cx="1316211" cy="483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526508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80D7640B-3553-4D4C-A220-BDEDA0F818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802" y="2311392"/>
            <a:ext cx="4603182" cy="3809731"/>
          </a:xfrm>
          <a:prstGeom prst="rect">
            <a:avLst/>
          </a:prstGeom>
        </p:spPr>
      </p:pic>
      <p:pic>
        <p:nvPicPr>
          <p:cNvPr id="5" name="Immagine 4">
            <a:extLst>
              <a:ext uri="{FF2B5EF4-FFF2-40B4-BE49-F238E27FC236}">
                <a16:creationId xmlns:a16="http://schemas.microsoft.com/office/drawing/2014/main" id="{4AAFCA7E-FB95-4651-91F4-6307320E71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802" y="0"/>
            <a:ext cx="5134252" cy="1915079"/>
          </a:xfrm>
          <a:prstGeom prst="rect">
            <a:avLst/>
          </a:prstGeom>
        </p:spPr>
      </p:pic>
      <p:pic>
        <p:nvPicPr>
          <p:cNvPr id="7" name="Immagine 6">
            <a:extLst>
              <a:ext uri="{FF2B5EF4-FFF2-40B4-BE49-F238E27FC236}">
                <a16:creationId xmlns:a16="http://schemas.microsoft.com/office/drawing/2014/main" id="{CEA7A04C-98E1-4946-8F2E-403DF91C02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2802" y="1915876"/>
            <a:ext cx="3612610" cy="313019"/>
          </a:xfrm>
          <a:prstGeom prst="rect">
            <a:avLst/>
          </a:prstGeom>
        </p:spPr>
      </p:pic>
      <p:cxnSp>
        <p:nvCxnSpPr>
          <p:cNvPr id="17" name="Connettore diritto 16">
            <a:extLst>
              <a:ext uri="{FF2B5EF4-FFF2-40B4-BE49-F238E27FC236}">
                <a16:creationId xmlns:a16="http://schemas.microsoft.com/office/drawing/2014/main" id="{037102DD-0394-4EB8-B8EC-186E43617DAE}"/>
              </a:ext>
            </a:extLst>
          </p:cNvPr>
          <p:cNvCxnSpPr/>
          <p:nvPr/>
        </p:nvCxnSpPr>
        <p:spPr>
          <a:xfrm>
            <a:off x="1323374" y="2668801"/>
            <a:ext cx="345281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Connettore diritto 17">
            <a:extLst>
              <a:ext uri="{FF2B5EF4-FFF2-40B4-BE49-F238E27FC236}">
                <a16:creationId xmlns:a16="http://schemas.microsoft.com/office/drawing/2014/main" id="{08641D06-C385-4B0E-82B9-FA01EEB9B38E}"/>
              </a:ext>
            </a:extLst>
          </p:cNvPr>
          <p:cNvCxnSpPr>
            <a:cxnSpLocks/>
          </p:cNvCxnSpPr>
          <p:nvPr/>
        </p:nvCxnSpPr>
        <p:spPr>
          <a:xfrm>
            <a:off x="401576" y="2874467"/>
            <a:ext cx="429471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Connettore diritto 19">
            <a:extLst>
              <a:ext uri="{FF2B5EF4-FFF2-40B4-BE49-F238E27FC236}">
                <a16:creationId xmlns:a16="http://schemas.microsoft.com/office/drawing/2014/main" id="{0D8CD2AF-70E5-41F6-BA6F-935A3FDC2FEE}"/>
              </a:ext>
            </a:extLst>
          </p:cNvPr>
          <p:cNvCxnSpPr>
            <a:cxnSpLocks/>
          </p:cNvCxnSpPr>
          <p:nvPr/>
        </p:nvCxnSpPr>
        <p:spPr>
          <a:xfrm>
            <a:off x="401576" y="3053500"/>
            <a:ext cx="429471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Connettore diritto 20">
            <a:extLst>
              <a:ext uri="{FF2B5EF4-FFF2-40B4-BE49-F238E27FC236}">
                <a16:creationId xmlns:a16="http://schemas.microsoft.com/office/drawing/2014/main" id="{F52B3B3F-1894-425F-96AC-8219AF318ED9}"/>
              </a:ext>
            </a:extLst>
          </p:cNvPr>
          <p:cNvCxnSpPr>
            <a:cxnSpLocks/>
          </p:cNvCxnSpPr>
          <p:nvPr/>
        </p:nvCxnSpPr>
        <p:spPr>
          <a:xfrm>
            <a:off x="401576" y="3843613"/>
            <a:ext cx="43746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Connettore diritto 22">
            <a:extLst>
              <a:ext uri="{FF2B5EF4-FFF2-40B4-BE49-F238E27FC236}">
                <a16:creationId xmlns:a16="http://schemas.microsoft.com/office/drawing/2014/main" id="{BAE0C849-224F-48F3-B18E-A70621F548CB}"/>
              </a:ext>
            </a:extLst>
          </p:cNvPr>
          <p:cNvCxnSpPr>
            <a:cxnSpLocks/>
          </p:cNvCxnSpPr>
          <p:nvPr/>
        </p:nvCxnSpPr>
        <p:spPr>
          <a:xfrm>
            <a:off x="401576" y="4022646"/>
            <a:ext cx="43746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Connettore diritto 23">
            <a:extLst>
              <a:ext uri="{FF2B5EF4-FFF2-40B4-BE49-F238E27FC236}">
                <a16:creationId xmlns:a16="http://schemas.microsoft.com/office/drawing/2014/main" id="{597F36BD-FFC7-42C9-A849-4B5BDCA72343}"/>
              </a:ext>
            </a:extLst>
          </p:cNvPr>
          <p:cNvCxnSpPr>
            <a:cxnSpLocks/>
          </p:cNvCxnSpPr>
          <p:nvPr/>
        </p:nvCxnSpPr>
        <p:spPr>
          <a:xfrm>
            <a:off x="1642369" y="3623151"/>
            <a:ext cx="313381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Connettore diritto 25">
            <a:extLst>
              <a:ext uri="{FF2B5EF4-FFF2-40B4-BE49-F238E27FC236}">
                <a16:creationId xmlns:a16="http://schemas.microsoft.com/office/drawing/2014/main" id="{FFD8422A-BD5C-4293-8198-5B9418462415}"/>
              </a:ext>
            </a:extLst>
          </p:cNvPr>
          <p:cNvCxnSpPr>
            <a:cxnSpLocks/>
          </p:cNvCxnSpPr>
          <p:nvPr/>
        </p:nvCxnSpPr>
        <p:spPr>
          <a:xfrm>
            <a:off x="401576" y="4200200"/>
            <a:ext cx="13650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1" name="Gruppo 30">
            <a:extLst>
              <a:ext uri="{FF2B5EF4-FFF2-40B4-BE49-F238E27FC236}">
                <a16:creationId xmlns:a16="http://schemas.microsoft.com/office/drawing/2014/main" id="{B11599D9-0122-4C72-9033-E044DAF03E50}"/>
              </a:ext>
            </a:extLst>
          </p:cNvPr>
          <p:cNvGrpSpPr/>
          <p:nvPr/>
        </p:nvGrpSpPr>
        <p:grpSpPr>
          <a:xfrm>
            <a:off x="5248709" y="1483527"/>
            <a:ext cx="6094520" cy="3847251"/>
            <a:chOff x="5577396" y="768615"/>
            <a:chExt cx="6094520" cy="3847251"/>
          </a:xfrm>
        </p:grpSpPr>
        <p:sp>
          <p:nvSpPr>
            <p:cNvPr id="29" name="CasellaDiTesto 28">
              <a:extLst>
                <a:ext uri="{FF2B5EF4-FFF2-40B4-BE49-F238E27FC236}">
                  <a16:creationId xmlns:a16="http://schemas.microsoft.com/office/drawing/2014/main" id="{AEF98B0B-BD2D-4102-892F-8ACF4E4FAF27}"/>
                </a:ext>
              </a:extLst>
            </p:cNvPr>
            <p:cNvSpPr txBox="1"/>
            <p:nvPr/>
          </p:nvSpPr>
          <p:spPr>
            <a:xfrm>
              <a:off x="5577396" y="1784322"/>
              <a:ext cx="6094520" cy="2831544"/>
            </a:xfrm>
            <a:prstGeom prst="rect">
              <a:avLst/>
            </a:prstGeom>
            <a:noFill/>
          </p:spPr>
          <p:txBody>
            <a:bodyPr wrap="square" lIns="91440" tIns="45720" rIns="91440" bIns="45720" anchor="t">
              <a:spAutoFit/>
            </a:bodyPr>
            <a:lstStyle/>
            <a:p>
              <a:pPr marL="457200" indent="-457200">
                <a:buFont typeface="Arial"/>
                <a:buChar char="•"/>
              </a:pPr>
              <a:r>
                <a:rPr lang="it-IT" sz="2000" b="1" dirty="0">
                  <a:ea typeface="Calibri"/>
                  <a:cs typeface="Calibri"/>
                </a:rPr>
                <a:t>Agonisti GLP1/Chirurgia Bariatrica + Trattamento dell’ernia  dopo sostanziale perdita di peso</a:t>
              </a:r>
            </a:p>
            <a:p>
              <a:pPr marL="457200" indent="-457200">
                <a:buFont typeface="Arial"/>
                <a:buChar char="•"/>
              </a:pPr>
              <a:endParaRPr lang="it-IT" sz="2000" b="1" dirty="0">
                <a:ea typeface="Calibri"/>
                <a:cs typeface="Calibri"/>
              </a:endParaRPr>
            </a:p>
            <a:p>
              <a:pPr marL="457200" indent="-457200">
                <a:buFont typeface="Arial"/>
                <a:buChar char="•"/>
              </a:pPr>
              <a:r>
                <a:rPr lang="it-IT" sz="2000" b="1" dirty="0">
                  <a:ea typeface="Calibri"/>
                  <a:cs typeface="Calibri"/>
                </a:rPr>
                <a:t>Riparazione dell’ernia  (complicata) e differire chirurgia bariatrica dopo alcuni mesi</a:t>
              </a:r>
            </a:p>
            <a:p>
              <a:pPr marL="457200" indent="-457200">
                <a:buFont typeface="Arial"/>
                <a:buChar char="•"/>
              </a:pPr>
              <a:endParaRPr lang="it-IT" sz="2000" b="1" dirty="0">
                <a:ea typeface="Calibri"/>
                <a:cs typeface="Calibri"/>
              </a:endParaRPr>
            </a:p>
            <a:p>
              <a:pPr marL="457200" indent="-457200">
                <a:buFont typeface="Arial"/>
                <a:buChar char="•"/>
              </a:pPr>
              <a:r>
                <a:rPr lang="it-IT" sz="2000" b="1" dirty="0">
                  <a:ea typeface="Calibri"/>
                  <a:cs typeface="Calibri"/>
                </a:rPr>
                <a:t>Chirurgia bariatrica + correzione dell’ernia  VLS/Robotica</a:t>
              </a:r>
            </a:p>
            <a:p>
              <a:endParaRPr lang="it-IT" dirty="0">
                <a:ea typeface="Calibri"/>
                <a:cs typeface="Calibri"/>
              </a:endParaRPr>
            </a:p>
          </p:txBody>
        </p:sp>
        <p:sp>
          <p:nvSpPr>
            <p:cNvPr id="30" name="Titolo 1">
              <a:extLst>
                <a:ext uri="{FF2B5EF4-FFF2-40B4-BE49-F238E27FC236}">
                  <a16:creationId xmlns:a16="http://schemas.microsoft.com/office/drawing/2014/main" id="{B0F4C98D-C768-476C-995B-EA3DA201C26E}"/>
                </a:ext>
              </a:extLst>
            </p:cNvPr>
            <p:cNvSpPr txBox="1">
              <a:spLocks/>
            </p:cNvSpPr>
            <p:nvPr/>
          </p:nvSpPr>
          <p:spPr>
            <a:xfrm>
              <a:off x="5966220" y="768615"/>
              <a:ext cx="5610262" cy="816745"/>
            </a:xfrm>
            <a:prstGeom prst="rect">
              <a:avLst/>
            </a:prstGeom>
          </p:spPr>
          <p:txBody>
            <a:bodyPr lIns="91440" tIns="45720" rIns="91440" bIns="45720" anchor="t"/>
            <a:lst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a:lstStyle>
            <a:p>
              <a:r>
                <a:rPr lang="it-IT" sz="3600" u="sng" dirty="0">
                  <a:ea typeface="Calibri"/>
                  <a:cs typeface="Calibri"/>
                </a:rPr>
                <a:t>Diversi steps di trattamento</a:t>
              </a:r>
              <a:br>
                <a:rPr lang="it-IT" sz="3600" dirty="0">
                  <a:ea typeface="Calibri"/>
                  <a:cs typeface="Calibri"/>
                </a:rPr>
              </a:br>
              <a:endParaRPr lang="it-IT" sz="3600" dirty="0"/>
            </a:p>
          </p:txBody>
        </p:sp>
      </p:grpSp>
    </p:spTree>
    <p:extLst>
      <p:ext uri="{BB962C8B-B14F-4D97-AF65-F5344CB8AC3E}">
        <p14:creationId xmlns:p14="http://schemas.microsoft.com/office/powerpoint/2010/main" val="156719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6194540" y="64327"/>
            <a:ext cx="5997460" cy="3589331"/>
          </a:xfrm>
          <a:prstGeom prst="rect">
            <a:avLst/>
          </a:prstGeom>
        </p:spPr>
      </p:pic>
      <p:pic>
        <p:nvPicPr>
          <p:cNvPr id="4" name="Immagine 3"/>
          <p:cNvPicPr>
            <a:picLocks noChangeAspect="1"/>
          </p:cNvPicPr>
          <p:nvPr/>
        </p:nvPicPr>
        <p:blipFill>
          <a:blip r:embed="rId3"/>
          <a:stretch>
            <a:fillRect/>
          </a:stretch>
        </p:blipFill>
        <p:spPr>
          <a:xfrm>
            <a:off x="2003787" y="3653658"/>
            <a:ext cx="7983916" cy="2464799"/>
          </a:xfrm>
          <a:prstGeom prst="rect">
            <a:avLst/>
          </a:prstGeom>
        </p:spPr>
      </p:pic>
      <p:pic>
        <p:nvPicPr>
          <p:cNvPr id="5" name="Immagine 4"/>
          <p:cNvPicPr>
            <a:picLocks noChangeAspect="1"/>
          </p:cNvPicPr>
          <p:nvPr/>
        </p:nvPicPr>
        <p:blipFill>
          <a:blip r:embed="rId4"/>
          <a:stretch>
            <a:fillRect/>
          </a:stretch>
        </p:blipFill>
        <p:spPr>
          <a:xfrm>
            <a:off x="28338" y="909989"/>
            <a:ext cx="6016229" cy="1898007"/>
          </a:xfrm>
          <a:prstGeom prst="rect">
            <a:avLst/>
          </a:prstGeom>
        </p:spPr>
      </p:pic>
      <p:pic>
        <p:nvPicPr>
          <p:cNvPr id="6" name="Immagine 5"/>
          <p:cNvPicPr>
            <a:picLocks noChangeAspect="1"/>
          </p:cNvPicPr>
          <p:nvPr/>
        </p:nvPicPr>
        <p:blipFill>
          <a:blip r:embed="rId5"/>
          <a:stretch>
            <a:fillRect/>
          </a:stretch>
        </p:blipFill>
        <p:spPr>
          <a:xfrm>
            <a:off x="208885" y="457199"/>
            <a:ext cx="5683132" cy="514685"/>
          </a:xfrm>
          <a:prstGeom prst="rect">
            <a:avLst/>
          </a:prstGeom>
        </p:spPr>
      </p:pic>
      <p:cxnSp>
        <p:nvCxnSpPr>
          <p:cNvPr id="8" name="Connettore 1 7"/>
          <p:cNvCxnSpPr/>
          <p:nvPr/>
        </p:nvCxnSpPr>
        <p:spPr>
          <a:xfrm>
            <a:off x="7694765" y="336430"/>
            <a:ext cx="4367842" cy="25879"/>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 name="Connettore 1 8"/>
          <p:cNvCxnSpPr/>
          <p:nvPr/>
        </p:nvCxnSpPr>
        <p:spPr>
          <a:xfrm>
            <a:off x="6314028" y="1444969"/>
            <a:ext cx="5696307" cy="1294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 name="Connettore 1 10"/>
          <p:cNvCxnSpPr/>
          <p:nvPr/>
        </p:nvCxnSpPr>
        <p:spPr>
          <a:xfrm flipV="1">
            <a:off x="6295334" y="893575"/>
            <a:ext cx="1856631" cy="5054"/>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Connettore 1 12"/>
          <p:cNvCxnSpPr/>
          <p:nvPr/>
        </p:nvCxnSpPr>
        <p:spPr>
          <a:xfrm>
            <a:off x="6295334" y="616069"/>
            <a:ext cx="5696307" cy="1294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 name="Connettore 1 13"/>
          <p:cNvCxnSpPr/>
          <p:nvPr/>
        </p:nvCxnSpPr>
        <p:spPr>
          <a:xfrm flipV="1">
            <a:off x="6229048" y="1697281"/>
            <a:ext cx="1856631" cy="5054"/>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 name="Connettore 1 14"/>
          <p:cNvCxnSpPr/>
          <p:nvPr/>
        </p:nvCxnSpPr>
        <p:spPr>
          <a:xfrm>
            <a:off x="8707854" y="2255936"/>
            <a:ext cx="3283787" cy="17933"/>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7" name="Connettore 1 16"/>
          <p:cNvCxnSpPr/>
          <p:nvPr/>
        </p:nvCxnSpPr>
        <p:spPr>
          <a:xfrm flipV="1">
            <a:off x="6295333" y="2526181"/>
            <a:ext cx="1399432" cy="5054"/>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 name="Connettore 1 18"/>
          <p:cNvCxnSpPr/>
          <p:nvPr/>
        </p:nvCxnSpPr>
        <p:spPr>
          <a:xfrm flipV="1">
            <a:off x="9420045" y="1153575"/>
            <a:ext cx="2571596" cy="6761"/>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1" name="Connettore 1 20"/>
          <p:cNvCxnSpPr/>
          <p:nvPr/>
        </p:nvCxnSpPr>
        <p:spPr>
          <a:xfrm flipV="1">
            <a:off x="6633713" y="2247902"/>
            <a:ext cx="2074141" cy="8034"/>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18886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089B7-BDC8-E435-E92E-63AAE628362D}"/>
            </a:ext>
          </a:extLst>
        </p:cNvPr>
        <p:cNvGrpSpPr/>
        <p:nvPr/>
      </p:nvGrpSpPr>
      <p:grpSpPr>
        <a:xfrm>
          <a:off x="0" y="0"/>
          <a:ext cx="0" cy="0"/>
          <a:chOff x="0" y="0"/>
          <a:chExt cx="0" cy="0"/>
        </a:xfrm>
      </p:grpSpPr>
      <p:pic>
        <p:nvPicPr>
          <p:cNvPr id="2" name="Immagine 1">
            <a:extLst>
              <a:ext uri="{FF2B5EF4-FFF2-40B4-BE49-F238E27FC236}">
                <a16:creationId xmlns:a16="http://schemas.microsoft.com/office/drawing/2014/main" id="{DE13435B-8BC0-B702-9A69-6B1501ABF220}"/>
              </a:ext>
            </a:extLst>
          </p:cNvPr>
          <p:cNvPicPr>
            <a:picLocks noChangeAspect="1"/>
          </p:cNvPicPr>
          <p:nvPr/>
        </p:nvPicPr>
        <p:blipFill>
          <a:blip r:embed="rId2"/>
          <a:stretch>
            <a:fillRect/>
          </a:stretch>
        </p:blipFill>
        <p:spPr>
          <a:xfrm>
            <a:off x="1067215" y="82691"/>
            <a:ext cx="8300720" cy="1195603"/>
          </a:xfrm>
          <a:prstGeom prst="rect">
            <a:avLst/>
          </a:prstGeom>
        </p:spPr>
      </p:pic>
      <p:pic>
        <p:nvPicPr>
          <p:cNvPr id="3" name="Segnaposto contenuto 4">
            <a:extLst>
              <a:ext uri="{FF2B5EF4-FFF2-40B4-BE49-F238E27FC236}">
                <a16:creationId xmlns:a16="http://schemas.microsoft.com/office/drawing/2014/main" id="{2DC35548-607C-FF51-AEDA-150CBA6362B8}"/>
              </a:ext>
            </a:extLst>
          </p:cNvPr>
          <p:cNvPicPr>
            <a:picLocks noChangeAspect="1"/>
          </p:cNvPicPr>
          <p:nvPr/>
        </p:nvPicPr>
        <p:blipFill>
          <a:blip r:embed="rId3"/>
          <a:stretch>
            <a:fillRect/>
          </a:stretch>
        </p:blipFill>
        <p:spPr>
          <a:xfrm>
            <a:off x="269748" y="1784978"/>
            <a:ext cx="4814826" cy="4351338"/>
          </a:xfrm>
          <a:prstGeom prst="rect">
            <a:avLst/>
          </a:prstGeom>
        </p:spPr>
      </p:pic>
      <p:pic>
        <p:nvPicPr>
          <p:cNvPr id="4" name="Immagine 3">
            <a:extLst>
              <a:ext uri="{FF2B5EF4-FFF2-40B4-BE49-F238E27FC236}">
                <a16:creationId xmlns:a16="http://schemas.microsoft.com/office/drawing/2014/main" id="{67DBE2B2-0C59-0AD2-0D15-838AA3D2921F}"/>
              </a:ext>
            </a:extLst>
          </p:cNvPr>
          <p:cNvPicPr>
            <a:picLocks noChangeAspect="1"/>
          </p:cNvPicPr>
          <p:nvPr/>
        </p:nvPicPr>
        <p:blipFill>
          <a:blip r:embed="rId4"/>
          <a:stretch>
            <a:fillRect/>
          </a:stretch>
        </p:blipFill>
        <p:spPr>
          <a:xfrm>
            <a:off x="6210300" y="1080779"/>
            <a:ext cx="4046124" cy="2574485"/>
          </a:xfrm>
          <a:prstGeom prst="rect">
            <a:avLst/>
          </a:prstGeom>
        </p:spPr>
      </p:pic>
      <p:pic>
        <p:nvPicPr>
          <p:cNvPr id="5" name="Immagine 4">
            <a:extLst>
              <a:ext uri="{FF2B5EF4-FFF2-40B4-BE49-F238E27FC236}">
                <a16:creationId xmlns:a16="http://schemas.microsoft.com/office/drawing/2014/main" id="{324A9298-3479-71FC-F2F0-846086AE565B}"/>
              </a:ext>
            </a:extLst>
          </p:cNvPr>
          <p:cNvPicPr>
            <a:picLocks noChangeAspect="1"/>
          </p:cNvPicPr>
          <p:nvPr/>
        </p:nvPicPr>
        <p:blipFill>
          <a:blip r:embed="rId5"/>
          <a:stretch>
            <a:fillRect/>
          </a:stretch>
        </p:blipFill>
        <p:spPr>
          <a:xfrm>
            <a:off x="6214188" y="3774037"/>
            <a:ext cx="3918857" cy="2362280"/>
          </a:xfrm>
          <a:prstGeom prst="rect">
            <a:avLst/>
          </a:prstGeom>
        </p:spPr>
      </p:pic>
      <p:cxnSp>
        <p:nvCxnSpPr>
          <p:cNvPr id="6" name="Connettore 2 5">
            <a:extLst>
              <a:ext uri="{FF2B5EF4-FFF2-40B4-BE49-F238E27FC236}">
                <a16:creationId xmlns:a16="http://schemas.microsoft.com/office/drawing/2014/main" id="{74A798DC-62E5-4149-FF44-0C5CB75932FC}"/>
              </a:ext>
            </a:extLst>
          </p:cNvPr>
          <p:cNvCxnSpPr/>
          <p:nvPr/>
        </p:nvCxnSpPr>
        <p:spPr>
          <a:xfrm flipV="1">
            <a:off x="6359059" y="4443992"/>
            <a:ext cx="3688229" cy="3891"/>
          </a:xfrm>
          <a:prstGeom prst="straightConnector1">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7" name="Connettore 2 6">
            <a:extLst>
              <a:ext uri="{FF2B5EF4-FFF2-40B4-BE49-F238E27FC236}">
                <a16:creationId xmlns:a16="http://schemas.microsoft.com/office/drawing/2014/main" id="{3737900D-BA0E-54F5-4B12-EEB377F60EC8}"/>
              </a:ext>
            </a:extLst>
          </p:cNvPr>
          <p:cNvCxnSpPr>
            <a:cxnSpLocks/>
          </p:cNvCxnSpPr>
          <p:nvPr/>
        </p:nvCxnSpPr>
        <p:spPr>
          <a:xfrm flipV="1">
            <a:off x="6216183" y="4644017"/>
            <a:ext cx="2192804" cy="3891"/>
          </a:xfrm>
          <a:prstGeom prst="straightConnector1">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8" name="Connettore 2 7">
            <a:extLst>
              <a:ext uri="{FF2B5EF4-FFF2-40B4-BE49-F238E27FC236}">
                <a16:creationId xmlns:a16="http://schemas.microsoft.com/office/drawing/2014/main" id="{91064C33-98BE-A131-5780-0D65CEE0C7BF}"/>
              </a:ext>
            </a:extLst>
          </p:cNvPr>
          <p:cNvCxnSpPr>
            <a:cxnSpLocks/>
          </p:cNvCxnSpPr>
          <p:nvPr/>
        </p:nvCxnSpPr>
        <p:spPr>
          <a:xfrm flipV="1">
            <a:off x="6216184" y="5615567"/>
            <a:ext cx="3897779" cy="3891"/>
          </a:xfrm>
          <a:prstGeom prst="straightConnector1">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9" name="Connettore 2 8">
            <a:extLst>
              <a:ext uri="{FF2B5EF4-FFF2-40B4-BE49-F238E27FC236}">
                <a16:creationId xmlns:a16="http://schemas.microsoft.com/office/drawing/2014/main" id="{83383996-BAF3-9D08-C634-0A5A77CBF2A1}"/>
              </a:ext>
            </a:extLst>
          </p:cNvPr>
          <p:cNvCxnSpPr>
            <a:cxnSpLocks/>
          </p:cNvCxnSpPr>
          <p:nvPr/>
        </p:nvCxnSpPr>
        <p:spPr>
          <a:xfrm>
            <a:off x="9378483" y="5452139"/>
            <a:ext cx="583079" cy="15159"/>
          </a:xfrm>
          <a:prstGeom prst="straightConnector1">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10" name="Connettore 2 9">
            <a:extLst>
              <a:ext uri="{FF2B5EF4-FFF2-40B4-BE49-F238E27FC236}">
                <a16:creationId xmlns:a16="http://schemas.microsoft.com/office/drawing/2014/main" id="{9A179258-D468-A0A6-D24D-ADD19975EB38}"/>
              </a:ext>
            </a:extLst>
          </p:cNvPr>
          <p:cNvCxnSpPr>
            <a:cxnSpLocks/>
          </p:cNvCxnSpPr>
          <p:nvPr/>
        </p:nvCxnSpPr>
        <p:spPr>
          <a:xfrm flipV="1">
            <a:off x="6320958" y="5815592"/>
            <a:ext cx="3688229" cy="3891"/>
          </a:xfrm>
          <a:prstGeom prst="straightConnector1">
            <a:avLst/>
          </a:prstGeom>
          <a:ln>
            <a:solidFill>
              <a:srgbClr val="FF0000"/>
            </a:solidFill>
          </a:ln>
        </p:spPr>
        <p:style>
          <a:lnRef idx="2">
            <a:schemeClr val="dk1"/>
          </a:lnRef>
          <a:fillRef idx="0">
            <a:schemeClr val="dk1"/>
          </a:fillRef>
          <a:effectRef idx="1">
            <a:schemeClr val="dk1"/>
          </a:effectRef>
          <a:fontRef idx="minor">
            <a:schemeClr val="tx1"/>
          </a:fontRef>
        </p:style>
      </p:cxnSp>
      <p:sp>
        <p:nvSpPr>
          <p:cNvPr id="11" name="Rettangolo 10">
            <a:extLst>
              <a:ext uri="{FF2B5EF4-FFF2-40B4-BE49-F238E27FC236}">
                <a16:creationId xmlns:a16="http://schemas.microsoft.com/office/drawing/2014/main" id="{6D2C844E-BF27-A321-4F6E-110C3B75BBFC}"/>
              </a:ext>
            </a:extLst>
          </p:cNvPr>
          <p:cNvSpPr/>
          <p:nvPr/>
        </p:nvSpPr>
        <p:spPr>
          <a:xfrm>
            <a:off x="6189848" y="3237766"/>
            <a:ext cx="4179470" cy="22219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233673065"/>
      </p:ext>
    </p:extLst>
  </p:cSld>
  <p:clrMapOvr>
    <a:masterClrMapping/>
  </p:clrMapOvr>
</p:sld>
</file>

<file path=ppt/theme/theme1.xml><?xml version="1.0" encoding="utf-8"?>
<a:theme xmlns:a="http://schemas.openxmlformats.org/drawingml/2006/main" name="RetrospectVTI">
  <a:themeElements>
    <a:clrScheme name="Blu cal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Office_42167526_TF33476885.potx" id="{67A3B757-088A-4997-AD47-EBBB609AAF73}" vid="{61F4B085-7BC3-43AB-AFF0-C8B68BB76BF9}"/>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941CA7C-A0BF-44EF-B2E5-7539C3B9B0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4E879E6-8FFE-4154-8F2A-F7518B89B376}">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7E0A2CB4-6869-426F-8BC4-A32C90CBE26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Presentazione classica per assemblea generale aziendale</Template>
  <TotalTime>1068</TotalTime>
  <Words>581</Words>
  <Application>Microsoft Office PowerPoint</Application>
  <PresentationFormat>Widescreen</PresentationFormat>
  <Paragraphs>43</Paragraphs>
  <Slides>20</Slides>
  <Notes>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20</vt:i4>
      </vt:variant>
    </vt:vector>
  </HeadingPairs>
  <TitlesOfParts>
    <vt:vector size="25" baseType="lpstr">
      <vt:lpstr>Arial</vt:lpstr>
      <vt:lpstr>Bookman Old Style</vt:lpstr>
      <vt:lpstr>Calibri</vt:lpstr>
      <vt:lpstr>Wingdings</vt:lpstr>
      <vt:lpstr>RetrospectVTI</vt:lpstr>
      <vt:lpstr>ERNIE INGUINALI NEL PAZIENTE AFFETTO DA OBESITÀ: QUALE APPROCCIO?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Conclusioni</vt:lpstr>
      <vt:lpstr>Grazie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Roma 29-30 aprile Primo Corso ACCADEMIA SICOB Direttori: M. De Luca - M.A. Zappa</dc:title>
  <dc:creator>Eliana Rispoli</dc:creator>
  <cp:lastModifiedBy>Antonella</cp:lastModifiedBy>
  <cp:revision>537</cp:revision>
  <dcterms:created xsi:type="dcterms:W3CDTF">2022-02-27T17:36:31Z</dcterms:created>
  <dcterms:modified xsi:type="dcterms:W3CDTF">2025-10-27T23:00:29Z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